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61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1000" y="176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5008-1296-4331-BEA7-5001FD99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CC2CC-2C23-4DB8-9DFE-BFCFD8342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951F-5599-4242-B14E-5A5BDE70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D9B4-299E-4069-AFF4-78778C2C58AD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5C420-2B66-4CF5-BB16-739B95FD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57492-F75A-4E2B-A10C-888B31FB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D49F-3ECD-44A2-A4FC-46B7297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4030-A2ED-4BB6-926E-E7DAAE21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AC37-33DE-47CB-BAEC-BB5C872F6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45C8-BE19-4EB9-A659-DB19D01C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D9B4-299E-4069-AFF4-78778C2C58AD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5AC4-5A7C-4CA8-9A99-C981A07C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BC6B-C1AB-41D6-B35D-340D76A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D49F-3ECD-44A2-A4FC-46B7297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6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693C2-F123-441D-9133-6FEA9045C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E40D5-EA26-4681-902C-715A6698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164E-526E-400F-B9E2-AC58092A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D9B4-299E-4069-AFF4-78778C2C58AD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7618-29FB-4B00-B742-CFD5654C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7757-0BF4-449A-940F-F544C66D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D49F-3ECD-44A2-A4FC-46B7297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AD70-879A-43A2-A9B6-8D294DBD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62AF-CB35-4FE7-9991-696C42C7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A426-285B-448A-A3AC-7BFE163C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D9B4-299E-4069-AFF4-78778C2C58AD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25D7-1381-4396-BAB0-837883D1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C7E9F-CB16-4A5A-B967-18A7281C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D49F-3ECD-44A2-A4FC-46B7297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6FDB-3D95-4957-98A9-BE69880A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24A13-947A-47FC-A54C-42F9F509D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9050-F9AE-4C73-9D90-4B2DC94E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D9B4-299E-4069-AFF4-78778C2C58AD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B1F8-968E-413B-94A6-0D8E933F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E226-D4B7-4260-ADD1-6427E63B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D49F-3ECD-44A2-A4FC-46B7297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4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A9D9-BB32-4B0D-A624-CCEE0C3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4114-BD1A-4F78-A174-8F4EAB4FF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F84AC-FE5D-4C5E-99A8-19DA018D9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1C286-759F-4DD0-850A-3005D2BD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D9B4-299E-4069-AFF4-78778C2C58AD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523B3-295F-4D54-AE76-CD42ED5A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9B8B1-B378-41E0-93D7-87BF03F5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D49F-3ECD-44A2-A4FC-46B7297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A3D8-2D81-4BC1-9874-C84F556E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CD86E-1897-46ED-8F3E-C049E9C08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DF5EB-3FFE-4DEA-9D7E-B5A9C198F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EADD0-DC4D-4CDD-82A7-4FA8A46C2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F25F8-C675-4667-B928-37BE4270D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94BEB-68C1-4193-B393-D175D49F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D9B4-299E-4069-AFF4-78778C2C58AD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C0883-52E5-4FB7-9CC5-1A561BD8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09190-3071-4650-A877-7013AB10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D49F-3ECD-44A2-A4FC-46B7297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8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3C0D-856B-4DBB-881A-72AAFC20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4C832-A3C0-40A9-BEB8-FABE71C1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D9B4-299E-4069-AFF4-78778C2C58AD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47186-DC78-4357-9C76-66BD28E2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15B8C-1C19-4AA3-947D-6BA69832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D49F-3ECD-44A2-A4FC-46B7297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3C43C-9D13-4AF9-AE14-E9C639E6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D9B4-299E-4069-AFF4-78778C2C58AD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BDB82-4399-4927-BBA1-75271327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5EA43-6685-4896-A1B3-60FB147D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D49F-3ECD-44A2-A4FC-46B7297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36BD-86B6-4303-BC00-9B8E139E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D3A0-8CE4-404D-983A-A06A56EC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A9514-E54A-4E03-8DB6-C2C771198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55EF2-68FF-4E09-8466-D9D92010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D9B4-299E-4069-AFF4-78778C2C58AD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B8549-9B51-479E-90BD-5D099E9B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BACED-C030-4724-AE7A-C81980CA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D49F-3ECD-44A2-A4FC-46B7297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B05F-F0DB-4FAE-983E-D4436970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2F6CB-3F35-41F8-B0E7-3FFF3DFC0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2B7D6-38FB-4979-AB59-3566E4959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1D4CA-4F38-44DB-A043-BBF2103D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D9B4-299E-4069-AFF4-78778C2C58AD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2387B-C95F-49D5-BB42-C0FB0DFC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52215-5050-4CF6-B754-7B7DD4F4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D49F-3ECD-44A2-A4FC-46B7297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B1A54-6E85-4B86-8A50-B666847A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B15D5-9310-4E1C-9AEC-BDD1DB1F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9AB33-534A-4781-8B37-5BB3CAEFF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D9B4-299E-4069-AFF4-78778C2C58AD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A05E-5E99-43B7-95EF-87124A943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E427-9087-4B7F-B569-D1147ADE5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D49F-3ECD-44A2-A4FC-46B72977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3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689365FD-4A57-494B-8D50-8A88D19F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42" y="1760757"/>
            <a:ext cx="1228017" cy="128861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57E0F55-7B28-4C86-9517-FE07F6743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42" y="1760757"/>
            <a:ext cx="1228017" cy="12886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640F3E5-AE1C-407F-A7E3-4B41C4ADD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267" y="1760757"/>
            <a:ext cx="1228017" cy="12886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C561DD8-E5AE-4E0A-802A-5B82FBCE1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667" y="1760757"/>
            <a:ext cx="1228017" cy="128861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CE6F8AD-3BD2-4ABC-891A-F7F5F465A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967" y="1760757"/>
            <a:ext cx="1228017" cy="12886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3051FEE-4DC8-4067-B48A-1FA2A8A79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042" y="2984719"/>
            <a:ext cx="1228017" cy="128861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9A775B8-DE56-400B-A9AC-552C23B610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9642" y="2984718"/>
            <a:ext cx="1228017" cy="12886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3184C59-051E-4A7B-9738-162D790DF8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5267" y="2984719"/>
            <a:ext cx="1228017" cy="128861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75DA034-5972-4166-9813-933F5A14E1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8667" y="2984719"/>
            <a:ext cx="1228017" cy="128861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557DC60-0960-414C-B313-17A9272A68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9967" y="2984717"/>
            <a:ext cx="1228017" cy="128861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1DBC548-D958-42DF-B2F8-38B5B8AF4361}"/>
              </a:ext>
            </a:extLst>
          </p:cNvPr>
          <p:cNvCxnSpPr/>
          <p:nvPr/>
        </p:nvCxnSpPr>
        <p:spPr>
          <a:xfrm>
            <a:off x="2279735" y="4343177"/>
            <a:ext cx="635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564A040-D861-44A8-8F06-841465864FF2}"/>
              </a:ext>
            </a:extLst>
          </p:cNvPr>
          <p:cNvSpPr txBox="1"/>
          <p:nvPr/>
        </p:nvSpPr>
        <p:spPr>
          <a:xfrm>
            <a:off x="1779965" y="4212372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C1BC7F-2068-422E-8A2B-5613290B5FEF}"/>
              </a:ext>
            </a:extLst>
          </p:cNvPr>
          <p:cNvCxnSpPr/>
          <p:nvPr/>
        </p:nvCxnSpPr>
        <p:spPr>
          <a:xfrm>
            <a:off x="3909704" y="4343177"/>
            <a:ext cx="5254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87D6880-AE69-4BA7-BF92-AB510DE12C7A}"/>
              </a:ext>
            </a:extLst>
          </p:cNvPr>
          <p:cNvSpPr txBox="1"/>
          <p:nvPr/>
        </p:nvSpPr>
        <p:spPr>
          <a:xfrm>
            <a:off x="3278565" y="4212372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PSGL-1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9516AA-B58A-4073-A03D-E343677BD130}"/>
              </a:ext>
            </a:extLst>
          </p:cNvPr>
          <p:cNvCxnSpPr>
            <a:cxnSpLocks/>
          </p:cNvCxnSpPr>
          <p:nvPr/>
        </p:nvCxnSpPr>
        <p:spPr>
          <a:xfrm rot="16200000">
            <a:off x="1330733" y="3373595"/>
            <a:ext cx="5779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B0BBA84-D268-47C9-A8BB-3179DCAE5C4A}"/>
              </a:ext>
            </a:extLst>
          </p:cNvPr>
          <p:cNvSpPr txBox="1"/>
          <p:nvPr/>
        </p:nvSpPr>
        <p:spPr>
          <a:xfrm rot="16200000">
            <a:off x="1344316" y="379021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CD44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0C381DE-8367-4F51-A9C7-8535CA0EBF0E}"/>
              </a:ext>
            </a:extLst>
          </p:cNvPr>
          <p:cNvCxnSpPr>
            <a:cxnSpLocks/>
          </p:cNvCxnSpPr>
          <p:nvPr/>
        </p:nvCxnSpPr>
        <p:spPr>
          <a:xfrm rot="16200000">
            <a:off x="2829333" y="3379945"/>
            <a:ext cx="5779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B0B2DE1-577A-4A66-841D-BE1AC5ED86B2}"/>
              </a:ext>
            </a:extLst>
          </p:cNvPr>
          <p:cNvSpPr txBox="1"/>
          <p:nvPr/>
        </p:nvSpPr>
        <p:spPr>
          <a:xfrm rot="16200000">
            <a:off x="2862953" y="382196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PD-1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29D26788-A566-412F-BC6C-54200EF27F3E}"/>
              </a:ext>
            </a:extLst>
          </p:cNvPr>
          <p:cNvSpPr/>
          <p:nvPr/>
        </p:nvSpPr>
        <p:spPr>
          <a:xfrm>
            <a:off x="2857500" y="2017856"/>
            <a:ext cx="357538" cy="2251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91A1EF-C68E-41F6-BF1E-31D00E968B71}"/>
              </a:ext>
            </a:extLst>
          </p:cNvPr>
          <p:cNvCxnSpPr/>
          <p:nvPr/>
        </p:nvCxnSpPr>
        <p:spPr>
          <a:xfrm>
            <a:off x="5595298" y="4343941"/>
            <a:ext cx="635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615F47-E0A4-40BB-90CA-3755E27EDBE2}"/>
              </a:ext>
            </a:extLst>
          </p:cNvPr>
          <p:cNvSpPr txBox="1"/>
          <p:nvPr/>
        </p:nvSpPr>
        <p:spPr>
          <a:xfrm>
            <a:off x="5095528" y="4213136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EECE09-0E2C-4148-A665-A04360B0B79A}"/>
              </a:ext>
            </a:extLst>
          </p:cNvPr>
          <p:cNvCxnSpPr>
            <a:cxnSpLocks/>
          </p:cNvCxnSpPr>
          <p:nvPr/>
        </p:nvCxnSpPr>
        <p:spPr>
          <a:xfrm rot="16200000">
            <a:off x="4646296" y="3374359"/>
            <a:ext cx="5779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6075D67-C40C-4D44-9CA8-B2959E7D0B7E}"/>
              </a:ext>
            </a:extLst>
          </p:cNvPr>
          <p:cNvSpPr txBox="1"/>
          <p:nvPr/>
        </p:nvSpPr>
        <p:spPr>
          <a:xfrm rot="16200000">
            <a:off x="4659879" y="379098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CD44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8765685-CFC6-41AF-9B9A-923B0276A3FE}"/>
              </a:ext>
            </a:extLst>
          </p:cNvPr>
          <p:cNvCxnSpPr/>
          <p:nvPr/>
        </p:nvCxnSpPr>
        <p:spPr>
          <a:xfrm>
            <a:off x="7415266" y="4349526"/>
            <a:ext cx="635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D7BF29E-38FA-4B5F-BB8B-5E5FF1CC7270}"/>
              </a:ext>
            </a:extLst>
          </p:cNvPr>
          <p:cNvSpPr txBox="1"/>
          <p:nvPr/>
        </p:nvSpPr>
        <p:spPr>
          <a:xfrm>
            <a:off x="6915496" y="4218721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7D9BC9-D307-4BDC-96C3-F228A7F16E37}"/>
              </a:ext>
            </a:extLst>
          </p:cNvPr>
          <p:cNvCxnSpPr/>
          <p:nvPr/>
        </p:nvCxnSpPr>
        <p:spPr>
          <a:xfrm>
            <a:off x="9045235" y="4349526"/>
            <a:ext cx="5254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6BEB57F-654F-4ACC-8F81-F5FA829119C6}"/>
              </a:ext>
            </a:extLst>
          </p:cNvPr>
          <p:cNvSpPr txBox="1"/>
          <p:nvPr/>
        </p:nvSpPr>
        <p:spPr>
          <a:xfrm>
            <a:off x="8414096" y="4218721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PSGL-1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2EF655-3AD2-4278-891F-793F139844EB}"/>
              </a:ext>
            </a:extLst>
          </p:cNvPr>
          <p:cNvCxnSpPr>
            <a:cxnSpLocks/>
          </p:cNvCxnSpPr>
          <p:nvPr/>
        </p:nvCxnSpPr>
        <p:spPr>
          <a:xfrm rot="16200000">
            <a:off x="6466264" y="3379944"/>
            <a:ext cx="5779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AA3964C-AAF4-4787-8AC8-5147D5F28D93}"/>
              </a:ext>
            </a:extLst>
          </p:cNvPr>
          <p:cNvSpPr txBox="1"/>
          <p:nvPr/>
        </p:nvSpPr>
        <p:spPr>
          <a:xfrm rot="16200000">
            <a:off x="6479847" y="3796567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CD44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94863B-BCAE-4AE1-8BA7-A6FB83ED653A}"/>
              </a:ext>
            </a:extLst>
          </p:cNvPr>
          <p:cNvCxnSpPr>
            <a:cxnSpLocks/>
          </p:cNvCxnSpPr>
          <p:nvPr/>
        </p:nvCxnSpPr>
        <p:spPr>
          <a:xfrm rot="16200000">
            <a:off x="7964864" y="3386294"/>
            <a:ext cx="5779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644E090-1553-49D6-910E-D3D49F0AD5D3}"/>
              </a:ext>
            </a:extLst>
          </p:cNvPr>
          <p:cNvSpPr txBox="1"/>
          <p:nvPr/>
        </p:nvSpPr>
        <p:spPr>
          <a:xfrm rot="16200000">
            <a:off x="7998484" y="3828317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PD-1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7932B1-5AFB-412A-8241-A421C43ACFBF}"/>
              </a:ext>
            </a:extLst>
          </p:cNvPr>
          <p:cNvSpPr txBox="1"/>
          <p:nvPr/>
        </p:nvSpPr>
        <p:spPr>
          <a:xfrm>
            <a:off x="2663689" y="1423286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Pre-Sort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1C105B77-7E2F-4A27-9D02-C89D00253029}"/>
              </a:ext>
            </a:extLst>
          </p:cNvPr>
          <p:cNvSpPr/>
          <p:nvPr/>
        </p:nvSpPr>
        <p:spPr>
          <a:xfrm>
            <a:off x="7980380" y="2017856"/>
            <a:ext cx="357538" cy="2251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430A6F-8098-44DE-AAC2-DA1A2CC8D952}"/>
              </a:ext>
            </a:extLst>
          </p:cNvPr>
          <p:cNvSpPr txBox="1"/>
          <p:nvPr/>
        </p:nvSpPr>
        <p:spPr>
          <a:xfrm>
            <a:off x="7742387" y="1435037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Tfh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cells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F50EB9-D549-4472-B81F-D1987B4310ED}"/>
              </a:ext>
            </a:extLst>
          </p:cNvPr>
          <p:cNvSpPr txBox="1"/>
          <p:nvPr/>
        </p:nvSpPr>
        <p:spPr>
          <a:xfrm>
            <a:off x="5246152" y="1435927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cells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57C05B-97B4-4C33-8B5E-639EC7EEE73E}"/>
              </a:ext>
            </a:extLst>
          </p:cNvPr>
          <p:cNvSpPr txBox="1"/>
          <p:nvPr/>
        </p:nvSpPr>
        <p:spPr>
          <a:xfrm>
            <a:off x="9650093" y="2201981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764F36-8B62-42EA-A00E-A3573830EFE5}"/>
              </a:ext>
            </a:extLst>
          </p:cNvPr>
          <p:cNvSpPr txBox="1"/>
          <p:nvPr/>
        </p:nvSpPr>
        <p:spPr>
          <a:xfrm>
            <a:off x="9653412" y="3405147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TC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6BF99E-62BE-4155-BB23-6113B325F810}"/>
              </a:ext>
            </a:extLst>
          </p:cNvPr>
          <p:cNvSpPr txBox="1"/>
          <p:nvPr/>
        </p:nvSpPr>
        <p:spPr>
          <a:xfrm>
            <a:off x="248918" y="277931"/>
            <a:ext cx="4790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Represented sorting result of RNA-seq and WB</a:t>
            </a:r>
          </a:p>
        </p:txBody>
      </p:sp>
    </p:spTree>
    <p:extLst>
      <p:ext uri="{BB962C8B-B14F-4D97-AF65-F5344CB8AC3E}">
        <p14:creationId xmlns:p14="http://schemas.microsoft.com/office/powerpoint/2010/main" val="142314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21954-F309-48AE-999D-B0086253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77" y="1660744"/>
            <a:ext cx="1256294" cy="1288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814E1-346C-4577-A264-669672C65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952" y="1655981"/>
            <a:ext cx="1256294" cy="1288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09208-59EB-4A89-A862-99A09F8AB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679" y="1660744"/>
            <a:ext cx="1228017" cy="1288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C4DB7-ECC5-4E8D-9890-D6924E33B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629" y="1660744"/>
            <a:ext cx="1228017" cy="128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778EB8-D3E6-42B5-BC03-637B8AE82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929" y="1655981"/>
            <a:ext cx="1228017" cy="1288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D5FE2-8A81-4661-AE88-AA036DB68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5477" y="2879944"/>
            <a:ext cx="1256294" cy="1288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18587-FC5E-49CF-9A40-C741FE75DD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6952" y="2879944"/>
            <a:ext cx="1256294" cy="1288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38D2EE-EFDD-493A-AE21-0102BBFE56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3679" y="2875181"/>
            <a:ext cx="1228017" cy="1288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D1F4CA-5E70-4E90-A468-D9067AA7D0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5629" y="2879944"/>
            <a:ext cx="1228017" cy="1288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2B101-A890-4160-A88F-7D3B4B94C4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3929" y="2879944"/>
            <a:ext cx="1228017" cy="128861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FCF5F5-431C-45FB-BC97-B1D0962E4A36}"/>
              </a:ext>
            </a:extLst>
          </p:cNvPr>
          <p:cNvCxnSpPr/>
          <p:nvPr/>
        </p:nvCxnSpPr>
        <p:spPr>
          <a:xfrm>
            <a:off x="2378891" y="4231151"/>
            <a:ext cx="5779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8342BA-F157-419C-AAE2-D78FF598EC2B}"/>
              </a:ext>
            </a:extLst>
          </p:cNvPr>
          <p:cNvSpPr txBox="1"/>
          <p:nvPr/>
        </p:nvSpPr>
        <p:spPr>
          <a:xfrm>
            <a:off x="1812123" y="4100346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FSC-A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D3B75C-22E0-4691-9B5F-982BEF3F694C}"/>
              </a:ext>
            </a:extLst>
          </p:cNvPr>
          <p:cNvCxnSpPr>
            <a:cxnSpLocks/>
          </p:cNvCxnSpPr>
          <p:nvPr/>
        </p:nvCxnSpPr>
        <p:spPr>
          <a:xfrm rot="16200000">
            <a:off x="1389162" y="3229819"/>
            <a:ext cx="5254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0AE938-99DB-445C-B2E8-4FA1C77203C2}"/>
              </a:ext>
            </a:extLst>
          </p:cNvPr>
          <p:cNvSpPr txBox="1"/>
          <p:nvPr/>
        </p:nvSpPr>
        <p:spPr>
          <a:xfrm rot="16200000">
            <a:off x="1337200" y="3652792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SSC-A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DB61E9-8EE8-4636-8D2D-AC7318C8F78B}"/>
              </a:ext>
            </a:extLst>
          </p:cNvPr>
          <p:cNvCxnSpPr/>
          <p:nvPr/>
        </p:nvCxnSpPr>
        <p:spPr>
          <a:xfrm>
            <a:off x="4025286" y="4227428"/>
            <a:ext cx="5779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B09C94-1BBC-4730-B8D2-FB334865D0B6}"/>
              </a:ext>
            </a:extLst>
          </p:cNvPr>
          <p:cNvSpPr txBox="1"/>
          <p:nvPr/>
        </p:nvSpPr>
        <p:spPr>
          <a:xfrm>
            <a:off x="3458518" y="4096623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FSC-W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486B1C-D7F9-4DA6-9A64-9F178AFA8878}"/>
              </a:ext>
            </a:extLst>
          </p:cNvPr>
          <p:cNvCxnSpPr>
            <a:cxnSpLocks/>
          </p:cNvCxnSpPr>
          <p:nvPr/>
        </p:nvCxnSpPr>
        <p:spPr>
          <a:xfrm rot="16200000">
            <a:off x="3035557" y="3226096"/>
            <a:ext cx="5254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D0FE67-F698-4AA5-99E3-4E980DE3024C}"/>
              </a:ext>
            </a:extLst>
          </p:cNvPr>
          <p:cNvSpPr txBox="1"/>
          <p:nvPr/>
        </p:nvSpPr>
        <p:spPr>
          <a:xfrm rot="16200000">
            <a:off x="2983595" y="3649069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SSC-A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3C8B40-E66F-4884-BB60-E408524DBE00}"/>
              </a:ext>
            </a:extLst>
          </p:cNvPr>
          <p:cNvCxnSpPr/>
          <p:nvPr/>
        </p:nvCxnSpPr>
        <p:spPr>
          <a:xfrm>
            <a:off x="5680553" y="4236405"/>
            <a:ext cx="5779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B7F9EB-4E90-431B-84D0-7F47811FE65C}"/>
              </a:ext>
            </a:extLst>
          </p:cNvPr>
          <p:cNvSpPr txBox="1"/>
          <p:nvPr/>
        </p:nvSpPr>
        <p:spPr>
          <a:xfrm>
            <a:off x="5113785" y="410560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FSC-A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1FE2D6-A66F-486F-8BA2-C9746065313C}"/>
              </a:ext>
            </a:extLst>
          </p:cNvPr>
          <p:cNvCxnSpPr>
            <a:cxnSpLocks/>
          </p:cNvCxnSpPr>
          <p:nvPr/>
        </p:nvCxnSpPr>
        <p:spPr>
          <a:xfrm rot="16200000">
            <a:off x="4852247" y="3044573"/>
            <a:ext cx="202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1B5364-7C05-4482-87CD-7D6E063AEB39}"/>
              </a:ext>
            </a:extLst>
          </p:cNvPr>
          <p:cNvSpPr txBox="1"/>
          <p:nvPr/>
        </p:nvSpPr>
        <p:spPr>
          <a:xfrm rot="16200000">
            <a:off x="4440893" y="3448496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Viability Dye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0778CB-DB7E-4BC7-8F36-15529BF98A61}"/>
              </a:ext>
            </a:extLst>
          </p:cNvPr>
          <p:cNvCxnSpPr/>
          <p:nvPr/>
        </p:nvCxnSpPr>
        <p:spPr>
          <a:xfrm>
            <a:off x="7194667" y="4236405"/>
            <a:ext cx="6993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F2AD98-DF28-405D-B8FC-B2C6ECD03674}"/>
              </a:ext>
            </a:extLst>
          </p:cNvPr>
          <p:cNvSpPr txBox="1"/>
          <p:nvPr/>
        </p:nvSpPr>
        <p:spPr>
          <a:xfrm>
            <a:off x="6739385" y="4105600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DE8B03-C098-4244-B914-B7C3AA0015FA}"/>
              </a:ext>
            </a:extLst>
          </p:cNvPr>
          <p:cNvCxnSpPr>
            <a:cxnSpLocks/>
          </p:cNvCxnSpPr>
          <p:nvPr/>
        </p:nvCxnSpPr>
        <p:spPr>
          <a:xfrm rot="16200000">
            <a:off x="6477847" y="3044573"/>
            <a:ext cx="202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4AE967-D532-407E-98D2-2606303F935F}"/>
              </a:ext>
            </a:extLst>
          </p:cNvPr>
          <p:cNvSpPr txBox="1"/>
          <p:nvPr/>
        </p:nvSpPr>
        <p:spPr>
          <a:xfrm rot="16200000">
            <a:off x="6066493" y="3448496"/>
            <a:ext cx="1021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Viability Dye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08D4C3-4CD1-47C8-A0D7-83C920836426}"/>
              </a:ext>
            </a:extLst>
          </p:cNvPr>
          <p:cNvCxnSpPr/>
          <p:nvPr/>
        </p:nvCxnSpPr>
        <p:spPr>
          <a:xfrm>
            <a:off x="9041290" y="4236405"/>
            <a:ext cx="4776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04FB50-05A7-4B14-9020-29B023E4E743}"/>
              </a:ext>
            </a:extLst>
          </p:cNvPr>
          <p:cNvSpPr txBox="1"/>
          <p:nvPr/>
        </p:nvSpPr>
        <p:spPr>
          <a:xfrm>
            <a:off x="8392618" y="410560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CXCR5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DB7F6A-E47C-4B3A-A5B4-7DCCD8EE39FB}"/>
              </a:ext>
            </a:extLst>
          </p:cNvPr>
          <p:cNvCxnSpPr>
            <a:cxnSpLocks/>
          </p:cNvCxnSpPr>
          <p:nvPr/>
        </p:nvCxnSpPr>
        <p:spPr>
          <a:xfrm rot="16200000">
            <a:off x="7914488" y="3260473"/>
            <a:ext cx="63575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AC518B-5CD1-4FC8-9047-2D3555C32289}"/>
              </a:ext>
            </a:extLst>
          </p:cNvPr>
          <p:cNvSpPr txBox="1"/>
          <p:nvPr/>
        </p:nvSpPr>
        <p:spPr>
          <a:xfrm rot="16200000">
            <a:off x="7977006" y="3696146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PD-1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E109995-ABB8-4046-AD15-F4AEABE0251F}"/>
              </a:ext>
            </a:extLst>
          </p:cNvPr>
          <p:cNvSpPr/>
          <p:nvPr/>
        </p:nvSpPr>
        <p:spPr>
          <a:xfrm>
            <a:off x="2755728" y="2379203"/>
            <a:ext cx="475883" cy="2251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3E4D6E-3CB2-4DFE-B7EA-13A2B827C981}"/>
              </a:ext>
            </a:extLst>
          </p:cNvPr>
          <p:cNvSpPr txBox="1"/>
          <p:nvPr/>
        </p:nvSpPr>
        <p:spPr>
          <a:xfrm>
            <a:off x="9611993" y="213530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70ADEB-89F3-4C80-9304-E0575619462F}"/>
              </a:ext>
            </a:extLst>
          </p:cNvPr>
          <p:cNvSpPr txBox="1"/>
          <p:nvPr/>
        </p:nvSpPr>
        <p:spPr>
          <a:xfrm>
            <a:off x="9615312" y="333847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TC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1DF8B6E-DDA7-4864-8DFD-BFC8A1387026}"/>
              </a:ext>
            </a:extLst>
          </p:cNvPr>
          <p:cNvSpPr/>
          <p:nvPr/>
        </p:nvSpPr>
        <p:spPr>
          <a:xfrm>
            <a:off x="4396461" y="2361859"/>
            <a:ext cx="475883" cy="2251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3FBE78-43A5-4EDC-AC7C-A67641FC5238}"/>
              </a:ext>
            </a:extLst>
          </p:cNvPr>
          <p:cNvSpPr/>
          <p:nvPr/>
        </p:nvSpPr>
        <p:spPr>
          <a:xfrm>
            <a:off x="6176096" y="2371876"/>
            <a:ext cx="475883" cy="2251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F8E4DC7-08EF-4B6E-BF3D-956885FC872B}"/>
              </a:ext>
            </a:extLst>
          </p:cNvPr>
          <p:cNvSpPr/>
          <p:nvPr/>
        </p:nvSpPr>
        <p:spPr>
          <a:xfrm>
            <a:off x="7745732" y="2400407"/>
            <a:ext cx="475883" cy="225132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5A910F-7156-410E-8008-AD253FED1B53}"/>
              </a:ext>
            </a:extLst>
          </p:cNvPr>
          <p:cNvSpPr txBox="1"/>
          <p:nvPr/>
        </p:nvSpPr>
        <p:spPr>
          <a:xfrm>
            <a:off x="248918" y="277931"/>
            <a:ext cx="3845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FACS gaiting of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Tfh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and non-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Tfh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cells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F44AF-608C-4861-A1B8-204099750A63}"/>
              </a:ext>
            </a:extLst>
          </p:cNvPr>
          <p:cNvSpPr txBox="1"/>
          <p:nvPr/>
        </p:nvSpPr>
        <p:spPr>
          <a:xfrm>
            <a:off x="5375818" y="287048"/>
            <a:ext cx="17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Figure 3 gating</a:t>
            </a:r>
          </a:p>
        </p:txBody>
      </p:sp>
    </p:spTree>
    <p:extLst>
      <p:ext uri="{BB962C8B-B14F-4D97-AF65-F5344CB8AC3E}">
        <p14:creationId xmlns:p14="http://schemas.microsoft.com/office/powerpoint/2010/main" val="258769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49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Choi,Seung-Chul</dc:creator>
  <cp:lastModifiedBy>Minghao Gong</cp:lastModifiedBy>
  <cp:revision>11</cp:revision>
  <dcterms:created xsi:type="dcterms:W3CDTF">2020-08-31T13:42:37Z</dcterms:created>
  <dcterms:modified xsi:type="dcterms:W3CDTF">2021-09-09T00:32:38Z</dcterms:modified>
</cp:coreProperties>
</file>