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BJ format" id="{F4DEDD05-EBC1-F146-921C-441E1D6BE488}">
          <p14:sldIdLst>
            <p14:sldId id="257"/>
          </p14:sldIdLst>
        </p14:section>
        <p14:section name="Untitled Section" id="{42D07316-2623-0747-885B-6298D3EC99AF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E957-2518-117B-EE39-14FCA191B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BF0C2-FC08-31C1-A529-7996A9DD1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2E0C9-A0CA-7DE7-F3F1-0C768085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3EDD-A32E-0C49-AF96-746CB10DC4F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9D90C-FC7F-192C-A4DF-8CD08E29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C53F-8598-1A1D-044C-245E563D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DBF-799E-5940-96B1-8506E0D2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9A55-84B3-5FEE-EDB8-33C1D3B3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0CC9E-1050-B768-D6F8-1131702F1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469A2-E269-E26B-0FB9-BAF5E7B8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3EDD-A32E-0C49-AF96-746CB10DC4F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8D4C2-1F2F-FE3B-80AF-2B520F6C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8FECC-E9E6-5151-1EF0-1816AEC1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DBF-799E-5940-96B1-8506E0D2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30C38-B5B5-6755-1CD1-EED8AC5C4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6926D-FE58-CE97-F3C4-0F3699E10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71E7-73A4-7B16-F4F2-87347ADD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3EDD-A32E-0C49-AF96-746CB10DC4F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030DD-26E8-A79A-DD05-A096C2A7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F3E20-506F-01C2-C92D-7E46E2A3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DBF-799E-5940-96B1-8506E0D2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3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01F6-A6FC-D62C-C58F-8CE92CF3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9E2A-247F-2BB4-75FF-1739553DB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C6EB-5C39-AEA5-7C5D-13195AF8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3EDD-A32E-0C49-AF96-746CB10DC4F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1615-CC92-58CC-0A56-AC10E5E3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5ECF-B443-661B-2981-0EE9BD1C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DBF-799E-5940-96B1-8506E0D2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1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D194-597B-5453-54E6-C130CB0A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5E762-6A60-82B4-A021-904547FC8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02025-AEAF-AB06-473A-5E1F93F1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3EDD-A32E-0C49-AF96-746CB10DC4F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246CC-B586-19B3-A66D-AC0A68D7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7957-03CC-F487-42F6-DE18A8E8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DBF-799E-5940-96B1-8506E0D2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F91B-A5F6-F362-7556-1FBEA701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FB32-536C-3280-E024-A85840010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3DCD5-AEE7-8805-8E96-1FAFA5179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E435D-9CC4-2AFB-27D9-98F0544F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3EDD-A32E-0C49-AF96-746CB10DC4F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9D576-C118-4940-6524-55B2C5B6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C0A1E-F422-FB8F-6E74-AA425C52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DBF-799E-5940-96B1-8506E0D2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9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C5A9-D71E-94E0-CA8B-20BCD2F90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3D956-DFBA-9A49-F9D8-508226B7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62461-D1BA-5A2D-0863-CFFCC573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92A32-3884-BE95-D5FE-31B55E48C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19CAA-7F2D-D8F8-056D-FDFE6649C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78767-DCE2-3A99-4DF9-E2E03AF8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3EDD-A32E-0C49-AF96-746CB10DC4F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84D70-E190-6895-E976-DE380E76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4D19C-0C26-9E0B-ACCF-6FA3C6C5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DBF-799E-5940-96B1-8506E0D2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5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96791-DA4D-0EA6-C961-6A50C7B3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CDF44-A8E6-C1B7-189B-711E240B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3EDD-A32E-0C49-AF96-746CB10DC4F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272E4-353D-BB93-0F7B-648C51B5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EBDBF-6A0F-CBEC-3AAD-5577A597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DBF-799E-5940-96B1-8506E0D2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2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CCA33-A817-5A10-6BFF-A86CE42A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3EDD-A32E-0C49-AF96-746CB10DC4F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C7B01-031E-1B15-839F-B0DCF1F5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A606E-3217-EE6D-0CE7-8B5DD62C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DBF-799E-5940-96B1-8506E0D2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BBE1-79FF-A7B6-B365-F2B448FE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E6CF-43F9-A3DE-3CB1-ECEE6647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8B0BA-D3B2-BC48-2591-89BF1F3E3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1EB6C-3268-146D-F1D0-C01F1BF5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3EDD-A32E-0C49-AF96-746CB10DC4F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F726D-A8CE-780A-628E-9A63C86C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97DA9-D093-62F8-809B-D0D35DB3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DBF-799E-5940-96B1-8506E0D2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4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8B2B-A679-5F2E-7EE8-C3D533E3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3F8F8-513E-2693-2AA6-BFC791D32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E4C89-AAE0-D404-B300-6AA08DCF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1DF57-9D71-62C9-38A1-F861D363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53EDD-A32E-0C49-AF96-746CB10DC4F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977F4-2761-B565-7CDA-5A4A8537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12A6-96B5-7F16-FD5A-672A8798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CBDBF-799E-5940-96B1-8506E0D2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5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8B57A-10BF-9254-FB85-F365A8F8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9295-6BA1-C0E3-167B-ED0608B89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F9220-E54D-352C-C226-7B4987626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3EDD-A32E-0C49-AF96-746CB10DC4F0}" type="datetimeFigureOut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CFB2C-7C8E-8E34-C4D9-B8A99D82A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F8240-72DC-9444-EC9B-29462EBDE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BDBF-799E-5940-96B1-8506E0D29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2733-E648-F953-24C3-3E2FF11C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52C21-A3C5-AD8F-55F6-F652440C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8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075C-3803-312D-5C65-D83427662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immune system and COVID-19: Friend or foe?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3ED28-5FCC-E80E-0756-6719E8DD2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Minghao</a:t>
            </a:r>
            <a:r>
              <a:rPr lang="en-US" dirty="0"/>
              <a:t> Gong, PhD</a:t>
            </a:r>
          </a:p>
        </p:txBody>
      </p:sp>
    </p:spTree>
    <p:extLst>
      <p:ext uri="{BB962C8B-B14F-4D97-AF65-F5344CB8AC3E}">
        <p14:creationId xmlns:p14="http://schemas.microsoft.com/office/powerpoint/2010/main" val="74452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The immune system and COVID-19: Friend or foe?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immune system and COVID-19: Friend or foe?</dc:title>
  <dc:creator>Minghao Gong</dc:creator>
  <cp:lastModifiedBy>Minghao Gong</cp:lastModifiedBy>
  <cp:revision>2</cp:revision>
  <dcterms:created xsi:type="dcterms:W3CDTF">2022-08-13T17:33:20Z</dcterms:created>
  <dcterms:modified xsi:type="dcterms:W3CDTF">2022-08-13T18:46:11Z</dcterms:modified>
</cp:coreProperties>
</file>