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6D0CB-DAA0-9447-9AAF-32C53A9AFED5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644F-E5D4-E449-B649-0DD63016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Spectrum, Peak : sample specific</a:t>
            </a:r>
          </a:p>
          <a:p>
            <a:r>
              <a:rPr lang="en-US" sz="1200" dirty="0" err="1" smtClean="0"/>
              <a:t>Featrure</a:t>
            </a:r>
            <a:r>
              <a:rPr lang="en-US" sz="1200" dirty="0" smtClean="0"/>
              <a:t>, </a:t>
            </a:r>
            <a:r>
              <a:rPr lang="en-US" sz="1200" dirty="0" err="1" smtClean="0"/>
              <a:t>empCpd</a:t>
            </a:r>
            <a:r>
              <a:rPr lang="en-US" sz="1200" dirty="0" smtClean="0"/>
              <a:t> : experiment specific</a:t>
            </a:r>
          </a:p>
          <a:p>
            <a:r>
              <a:rPr lang="en-US" sz="1200" dirty="0" err="1" smtClean="0"/>
              <a:t>empCpd</a:t>
            </a:r>
            <a:r>
              <a:rPr lang="en-US" sz="1200" dirty="0" smtClean="0"/>
              <a:t> = Empirical Compound</a:t>
            </a:r>
          </a:p>
          <a:p>
            <a:r>
              <a:rPr lang="en-US" sz="1200" smtClean="0"/>
              <a:t>N:N = many to many mapping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644F-E5D4-E449-B649-0DD630161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EFC9-DECF-5B45-BE5A-207EC87BD6E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6259259" y="3099618"/>
            <a:ext cx="1730188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515" y="3099618"/>
            <a:ext cx="84510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Elution</a:t>
            </a:r>
            <a:br>
              <a:rPr lang="en-US" smtClean="0"/>
            </a:br>
            <a:r>
              <a:rPr lang="en-US" smtClean="0"/>
              <a:t>Peak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0185" y="3238117"/>
            <a:ext cx="90255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162235" y="3422783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84425" y="3422783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8984" y="2932036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Confidence level </a:t>
            </a:r>
          </a:p>
          <a:p>
            <a:pPr algn="ctr"/>
            <a:r>
              <a:rPr lang="en-US" sz="1100" dirty="0">
                <a:solidFill>
                  <a:srgbClr val="C00000"/>
                </a:solidFill>
              </a:rPr>
              <a:t>o</a:t>
            </a:r>
            <a:r>
              <a:rPr lang="en-US" sz="1100" dirty="0" smtClean="0">
                <a:solidFill>
                  <a:srgbClr val="C00000"/>
                </a:solidFill>
              </a:rPr>
              <a:t>r Probability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2044" y="214721"/>
            <a:ext cx="7376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MetDataModel</a:t>
            </a:r>
            <a:r>
              <a:rPr lang="en-US" sz="2000" dirty="0" smtClean="0"/>
              <a:t>: Basic data structure in Computational Metabolomics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783568" y="2480373"/>
            <a:ext cx="1128129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Metabolic</a:t>
            </a:r>
            <a:br>
              <a:rPr lang="en-US" smtClean="0"/>
            </a:br>
            <a:r>
              <a:rPr lang="en-US" smtClean="0"/>
              <a:t>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83568" y="3666403"/>
            <a:ext cx="97751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49963" y="3238117"/>
            <a:ext cx="100309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Reaction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983860" y="3422783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349103" y="2978583"/>
            <a:ext cx="434465" cy="25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1"/>
          </p:cNvCxnSpPr>
          <p:nvPr/>
        </p:nvCxnSpPr>
        <p:spPr>
          <a:xfrm>
            <a:off x="9349103" y="3599271"/>
            <a:ext cx="434465" cy="251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5424" y="2591590"/>
            <a:ext cx="91217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Enzyme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09910" y="1944946"/>
            <a:ext cx="6832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851510" y="2330358"/>
            <a:ext cx="0" cy="2468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851510" y="2979361"/>
            <a:ext cx="0" cy="2468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2058" y="2472693"/>
            <a:ext cx="47801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EIC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26340" y="4079515"/>
            <a:ext cx="88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MS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algn="ctr"/>
            <a:r>
              <a:rPr lang="en-US" dirty="0" smtClean="0"/>
              <a:t>Spectra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8476" y="196923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6778" y="1559408"/>
            <a:ext cx="88857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LC-MS</a:t>
            </a:r>
            <a:endParaRPr lang="en-US" baseline="30000" dirty="0" smtClean="0"/>
          </a:p>
          <a:p>
            <a:pPr algn="ctr"/>
            <a:r>
              <a:rPr lang="en-US" dirty="0" smtClean="0"/>
              <a:t>Spectra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47659" y="2930201"/>
            <a:ext cx="1721076" cy="9851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Empirical</a:t>
            </a:r>
            <a:br>
              <a:rPr lang="en-US" dirty="0"/>
            </a:br>
            <a:r>
              <a:rPr lang="en-US" dirty="0" smtClean="0"/>
              <a:t>Compound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051258" y="2103212"/>
            <a:ext cx="127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approaches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687554" y="2734731"/>
            <a:ext cx="0" cy="48770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197" y="2396898"/>
            <a:ext cx="0" cy="48770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39415" y="2208544"/>
            <a:ext cx="3303" cy="25073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39415" y="2837960"/>
            <a:ext cx="3303" cy="25073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96930" y="3967847"/>
            <a:ext cx="393290" cy="347331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90021" y="3422783"/>
            <a:ext cx="969264" cy="0"/>
          </a:xfrm>
          <a:prstGeom prst="line">
            <a:avLst/>
          </a:prstGeom>
          <a:ln w="63500">
            <a:solidFill>
              <a:srgbClr val="C0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Shuzhao Li</dc:creator>
  <cp:lastModifiedBy>Shuzhao Li</cp:lastModifiedBy>
  <cp:revision>15</cp:revision>
  <dcterms:created xsi:type="dcterms:W3CDTF">2020-10-19T19:21:45Z</dcterms:created>
  <dcterms:modified xsi:type="dcterms:W3CDTF">2022-01-18T19:26:10Z</dcterms:modified>
</cp:coreProperties>
</file>