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138" d="100"/>
          <a:sy n="138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EFC9-DECF-5B45-BE5A-207EC87BD6EF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916" y="1884218"/>
            <a:ext cx="432413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2073" y="1884218"/>
            <a:ext cx="433945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Metabolic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7522" y="3174037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Peak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5804" y="3174037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769" y="317403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empCpd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55924" y="3170928"/>
            <a:ext cx="13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Compound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(metabolite)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9071" y="266057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9071" y="3380468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2647" y="3174037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6916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77390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869121" y="3358703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11771" y="3360103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740920" y="2944856"/>
            <a:ext cx="326310" cy="222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7887" y="3358703"/>
            <a:ext cx="718037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7177" y="3358703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45742" y="3425205"/>
            <a:ext cx="343207" cy="137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6133" y="305092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N:N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1510" y="833811"/>
            <a:ext cx="672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data structure in </a:t>
            </a:r>
            <a:r>
              <a:rPr lang="en-US" sz="2400" smtClean="0"/>
              <a:t>Computational Metabolomics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602963" y="5129983"/>
            <a:ext cx="4407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Spectrum, Peak : sample specific</a:t>
            </a:r>
          </a:p>
          <a:p>
            <a:r>
              <a:rPr lang="en-US" sz="1400" dirty="0" err="1" smtClean="0"/>
              <a:t>Featrure</a:t>
            </a:r>
            <a:r>
              <a:rPr lang="en-US" sz="1400" dirty="0" smtClean="0"/>
              <a:t>, </a:t>
            </a:r>
            <a:r>
              <a:rPr lang="en-US" sz="1400" dirty="0" err="1"/>
              <a:t>empCpd</a:t>
            </a:r>
            <a:r>
              <a:rPr lang="en-US" sz="1400" dirty="0"/>
              <a:t> </a:t>
            </a:r>
            <a:r>
              <a:rPr lang="en-US" sz="1400" dirty="0" smtClean="0"/>
              <a:t>: experiment specific</a:t>
            </a:r>
            <a:endParaRPr lang="en-US" sz="1400" dirty="0" smtClean="0"/>
          </a:p>
          <a:p>
            <a:r>
              <a:rPr lang="en-US" sz="1400" dirty="0" err="1" smtClean="0"/>
              <a:t>empCpd</a:t>
            </a:r>
            <a:r>
              <a:rPr lang="en-US" sz="1400" dirty="0" smtClean="0"/>
              <a:t> </a:t>
            </a:r>
            <a:r>
              <a:rPr lang="en-US" sz="1400" dirty="0" smtClean="0"/>
              <a:t>= Empirical Compound</a:t>
            </a:r>
          </a:p>
          <a:p>
            <a:r>
              <a:rPr lang="en-US" sz="1400" dirty="0" smtClean="0"/>
              <a:t>N:N = many to many mapping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55565" y="37651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Spectrum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885094" y="3562983"/>
            <a:ext cx="257742" cy="261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2647" y="3804793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Enzyme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4523" y="410625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437723" y="4086446"/>
            <a:ext cx="323396" cy="1629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198733" y="3561430"/>
            <a:ext cx="0" cy="2635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100" y="1884218"/>
            <a:ext cx="2083443" cy="600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03793" y="1884218"/>
            <a:ext cx="433945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Metabolic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577" y="3598800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</a:t>
            </a:r>
            <a:br>
              <a:rPr lang="en-US" dirty="0" smtClean="0"/>
            </a:br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793" y="4427871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alignment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8467" y="3275635"/>
            <a:ext cx="97334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empCpd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97644" y="3225379"/>
            <a:ext cx="13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Compound</a:t>
            </a:r>
            <a:br>
              <a:rPr lang="en-US" dirty="0" smtClean="0"/>
            </a:br>
            <a:r>
              <a:rPr lang="en-US" dirty="0" smtClean="0"/>
              <a:t>(metabolite)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2139" y="304071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63408" y="3921966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52118" y="3275635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8100" y="2559816"/>
            <a:ext cx="2083443" cy="282241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9110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25783" y="3461701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9725829" y="3225379"/>
            <a:ext cx="326310" cy="222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79607" y="3460301"/>
            <a:ext cx="718037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42045" y="3644967"/>
            <a:ext cx="237818" cy="22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7853" y="315252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N:N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498" y="1884218"/>
            <a:ext cx="2907152" cy="600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14498" y="2559816"/>
            <a:ext cx="2907152" cy="282241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7016" y="2755621"/>
            <a:ext cx="165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Chromatogram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construction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51543" y="3807542"/>
            <a:ext cx="6629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9673" y="2755620"/>
            <a:ext cx="12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90078" y="3488817"/>
            <a:ext cx="193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Grouping</a:t>
            </a:r>
            <a:br>
              <a:rPr lang="en-US" dirty="0" smtClean="0"/>
            </a:br>
            <a:r>
              <a:rPr lang="en-US" dirty="0" smtClean="0"/>
              <a:t>isotopes, adducts, </a:t>
            </a:r>
            <a:br>
              <a:rPr lang="en-US" dirty="0" smtClean="0"/>
            </a:br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7175" y="4545257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6684" y="3633010"/>
            <a:ext cx="912622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82179" y="833811"/>
            <a:ext cx="820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data structure in </a:t>
            </a:r>
            <a:r>
              <a:rPr lang="en-US" sz="2400" smtClean="0"/>
              <a:t>Computational Metabolomics: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92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Shuzhao Li</dc:creator>
  <cp:lastModifiedBy>Shuzhao Li</cp:lastModifiedBy>
  <cp:revision>6</cp:revision>
  <dcterms:created xsi:type="dcterms:W3CDTF">2020-10-19T19:21:45Z</dcterms:created>
  <dcterms:modified xsi:type="dcterms:W3CDTF">2021-04-02T09:09:17Z</dcterms:modified>
</cp:coreProperties>
</file>