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9"/>
    <p:restoredTop sz="94689"/>
  </p:normalViewPr>
  <p:slideViewPr>
    <p:cSldViewPr snapToGrid="0" snapToObjects="1">
      <p:cViewPr varScale="1">
        <p:scale>
          <a:sx n="142" d="100"/>
          <a:sy n="142" d="100"/>
        </p:scale>
        <p:origin x="200" y="1504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6D0CB-DAA0-9447-9AAF-32C53A9AFED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644F-E5D4-E449-B649-0DD63016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Spectrum, Peak : sample specific</a:t>
            </a:r>
          </a:p>
          <a:p>
            <a:r>
              <a:rPr lang="en-US" sz="1200" dirty="0" err="1" smtClean="0"/>
              <a:t>Featrure</a:t>
            </a:r>
            <a:r>
              <a:rPr lang="en-US" sz="1200" dirty="0" smtClean="0"/>
              <a:t>, </a:t>
            </a:r>
            <a:r>
              <a:rPr lang="en-US" sz="1200" dirty="0" err="1" smtClean="0"/>
              <a:t>empCpd</a:t>
            </a:r>
            <a:r>
              <a:rPr lang="en-US" sz="1200" dirty="0" smtClean="0"/>
              <a:t> : experiment specific</a:t>
            </a:r>
          </a:p>
          <a:p>
            <a:r>
              <a:rPr lang="en-US" sz="1200" dirty="0" err="1" smtClean="0"/>
              <a:t>empCpd</a:t>
            </a:r>
            <a:r>
              <a:rPr lang="en-US" sz="1200" dirty="0" smtClean="0"/>
              <a:t> = Empirical Compound</a:t>
            </a:r>
          </a:p>
          <a:p>
            <a:r>
              <a:rPr lang="en-US" sz="1200" smtClean="0"/>
              <a:t>N:N = many to many mapping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644F-E5D4-E449-B649-0DD630161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EFC9-DECF-5B45-BE5A-207EC87BD6E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BBE4-F4DB-5C4B-8080-C195CACD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7525" y="3057129"/>
            <a:ext cx="845103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Elution</a:t>
            </a:r>
            <a:br>
              <a:rPr lang="en-US" smtClean="0"/>
            </a:br>
            <a:r>
              <a:rPr lang="en-US" smtClean="0"/>
              <a:t>Peak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6999" y="3229863"/>
            <a:ext cx="90255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330316" y="3414529"/>
            <a:ext cx="426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3" idx="2"/>
          </p:cNvCxnSpPr>
          <p:nvPr/>
        </p:nvCxnSpPr>
        <p:spPr>
          <a:xfrm>
            <a:off x="5358845" y="3433234"/>
            <a:ext cx="939742" cy="0"/>
          </a:xfrm>
          <a:prstGeom prst="line">
            <a:avLst/>
          </a:prstGeom>
          <a:ln w="63500">
            <a:solidFill>
              <a:srgbClr val="C0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88685" y="3420918"/>
            <a:ext cx="338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8312" y="2926760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Confidence level </a:t>
            </a:r>
          </a:p>
          <a:p>
            <a:pPr algn="ctr"/>
            <a:r>
              <a:rPr lang="en-US" sz="1100" dirty="0">
                <a:solidFill>
                  <a:srgbClr val="C00000"/>
                </a:solidFill>
              </a:rPr>
              <a:t>o</a:t>
            </a:r>
            <a:r>
              <a:rPr lang="en-US" sz="1100" dirty="0" smtClean="0">
                <a:solidFill>
                  <a:srgbClr val="C00000"/>
                </a:solidFill>
              </a:rPr>
              <a:t>r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rgbClr val="C00000"/>
                </a:solidFill>
              </a:rPr>
              <a:t>Probability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2044" y="214721"/>
            <a:ext cx="7376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MetDataModel</a:t>
            </a:r>
            <a:r>
              <a:rPr lang="en-US" sz="2000" dirty="0" smtClean="0"/>
              <a:t>: Basic </a:t>
            </a:r>
            <a:r>
              <a:rPr lang="en-US" sz="2000" dirty="0" smtClean="0"/>
              <a:t>data structure in Computational Metabolomics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675413" y="2696684"/>
            <a:ext cx="1128129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Metabolic</a:t>
            </a:r>
            <a:br>
              <a:rPr lang="en-US" smtClean="0"/>
            </a:br>
            <a:r>
              <a:rPr lang="en-US" smtClean="0"/>
              <a:t>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75413" y="3882714"/>
            <a:ext cx="97751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59795" y="3235609"/>
            <a:ext cx="100309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Reaction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13356" y="3447813"/>
            <a:ext cx="4263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349103" y="3006428"/>
            <a:ext cx="326310" cy="222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49103" y="3626090"/>
            <a:ext cx="319120" cy="2566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96290" y="2640750"/>
            <a:ext cx="91217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Enzyme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65316" y="1944946"/>
            <a:ext cx="68320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819338" y="2330358"/>
            <a:ext cx="0" cy="31039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852376" y="3010451"/>
            <a:ext cx="0" cy="26350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29776" y="2492357"/>
            <a:ext cx="47801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EIC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64543" y="4315178"/>
            <a:ext cx="88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MS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pPr algn="ctr"/>
            <a:r>
              <a:rPr lang="en-US" dirty="0" smtClean="0"/>
              <a:t>Spectra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3726" y="196923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13088" y="1608568"/>
            <a:ext cx="88857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LC-MS</a:t>
            </a:r>
            <a:endParaRPr lang="en-US" baseline="30000" dirty="0" smtClean="0"/>
          </a:p>
          <a:p>
            <a:pPr algn="ctr"/>
            <a:r>
              <a:rPr lang="en-US" dirty="0" smtClean="0"/>
              <a:t>Spectra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586987" y="2933642"/>
            <a:ext cx="1721076" cy="9851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Empirical</a:t>
            </a:r>
            <a:br>
              <a:rPr lang="en-US" dirty="0"/>
            </a:br>
            <a:r>
              <a:rPr lang="en-US" dirty="0" smtClean="0"/>
              <a:t>Compound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98587" y="3123007"/>
            <a:ext cx="1730188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4647" y="224853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Alternatives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874368" y="2656075"/>
            <a:ext cx="0" cy="48770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7333" y="2396898"/>
            <a:ext cx="0" cy="48770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55724" y="2287200"/>
            <a:ext cx="3303" cy="25073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65481" y="2818296"/>
            <a:ext cx="3303" cy="25073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424518" y="3967847"/>
            <a:ext cx="762000" cy="546036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Shuzhao Li</dc:creator>
  <cp:lastModifiedBy>Shuzhao Li</cp:lastModifiedBy>
  <cp:revision>11</cp:revision>
  <dcterms:created xsi:type="dcterms:W3CDTF">2020-10-19T19:21:45Z</dcterms:created>
  <dcterms:modified xsi:type="dcterms:W3CDTF">2021-11-15T22:02:53Z</dcterms:modified>
</cp:coreProperties>
</file>