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6807FF-913E-4D80-B2F5-9D585CB25C18}">
          <p14:sldIdLst>
            <p14:sldId id="257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titled Section" id="{73B4B2FF-4F0E-4329-BFEE-ADD2EA80AE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>
        <p:scale>
          <a:sx n="90" d="100"/>
          <a:sy n="90" d="100"/>
        </p:scale>
        <p:origin x="6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0FE56-4395-4B92-B66B-6F8B2C6DFF40}" type="datetimeFigureOut">
              <a:rPr lang="en-HK" smtClean="0"/>
              <a:t>15/3/2021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E4E0F-C50A-4E92-8B88-C114DD97697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33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t="6160" r="4069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# 2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World bank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Extract + Transform + Load</a:t>
            </a:r>
          </a:p>
          <a:p>
            <a:r>
              <a:rPr lang="en-US" b="1" dirty="0"/>
              <a:t>The question to answer:</a:t>
            </a:r>
          </a:p>
          <a:p>
            <a:r>
              <a:rPr lang="en-US" dirty="0"/>
              <a:t>Do access to electricity has a direct correlation to GDP and population? In other words, does higher GDP mean better access to electricity? And does a larger population mean less electricity access?  </a:t>
            </a:r>
            <a:endParaRPr lang="en-HK" dirty="0"/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6A5F57-0872-454B-A5B0-8F8C36AF2A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139" y="1519267"/>
            <a:ext cx="5331481" cy="147948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9E21064-1920-4FD7-A4FC-6B25FB1E8E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541064"/>
            <a:ext cx="3772272" cy="3435892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Analysis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</a:t>
            </a:r>
            <a:r>
              <a:rPr lang="en-HK" b="1" dirty="0"/>
              <a:t>Do access to electricity has a direct correlation to GDP and population? </a:t>
            </a:r>
          </a:p>
          <a:p>
            <a:pPr lvl="1">
              <a:buFont typeface="Wingdings 2" panose="05020102010507070707" pitchFamily="18" charset="2"/>
              <a:buChar char=""/>
            </a:pPr>
            <a:r>
              <a:rPr lang="en-HK" b="1" dirty="0">
                <a:solidFill>
                  <a:schemeClr val="bg1"/>
                </a:solidFill>
              </a:rPr>
              <a:t> </a:t>
            </a:r>
            <a:r>
              <a:rPr lang="en-HK" dirty="0">
                <a:solidFill>
                  <a:schemeClr val="bg1"/>
                </a:solidFill>
              </a:rPr>
              <a:t>Based on the correlation matrix below, the answer is there is no strong correction between electricity access, GDP and population.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Analysis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</a:t>
            </a:r>
            <a:r>
              <a:rPr lang="en-US" b="1" dirty="0"/>
              <a:t>Does higher GDP mean better access to electricity? </a:t>
            </a:r>
          </a:p>
          <a:p>
            <a:pPr lvl="1"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Based on the below plot, it doesn’t appear that higher GDP necessarily mean better access to electricity. </a:t>
            </a:r>
            <a:endParaRPr lang="en-HK" dirty="0"/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29C4334-A8C3-4653-B709-FB94FA76214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3" b="-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320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Analysis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</a:t>
            </a:r>
            <a:r>
              <a:rPr lang="en-US" b="1" dirty="0"/>
              <a:t>Does a larger population mean lesser access to electricity? </a:t>
            </a:r>
          </a:p>
          <a:p>
            <a:pPr lvl="1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Based on the plot below, it doesn’t appear that a larger population mean lesser access to electricity. </a:t>
            </a:r>
            <a:endParaRPr lang="en-HK" sz="1300" dirty="0"/>
          </a:p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24BB9C-6E35-431D-AFBD-A7A23E3E1BD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" r="7266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6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3DF6C-9139-4490-82F9-025D7FAD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STEP 1: Extract</a:t>
            </a:r>
            <a:endParaRPr lang="en-HK">
              <a:solidFill>
                <a:srgbClr val="FFFEFF"/>
              </a:solidFill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69D126F-EA71-417F-B649-9DA3ACBE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I used 3 datasets from World Bank. All data is by Country from years 2016 to 2020. </a:t>
            </a:r>
            <a:endParaRPr lang="en-HK" dirty="0"/>
          </a:p>
          <a:p>
            <a:r>
              <a:rPr lang="en-US" dirty="0"/>
              <a:t>My dataset are as follows:</a:t>
            </a:r>
            <a:endParaRPr lang="en-HK" dirty="0"/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 GDP in US$ by Country</a:t>
            </a:r>
            <a:endParaRPr lang="en-HK" dirty="0"/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 by Country</a:t>
            </a:r>
            <a:endParaRPr lang="en-HK" dirty="0"/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Electricity by Country </a:t>
            </a:r>
          </a:p>
          <a:p>
            <a:pPr lvl="0"/>
            <a:r>
              <a:rPr lang="en-US" dirty="0"/>
              <a:t>Source of Da</a:t>
            </a:r>
            <a:r>
              <a:rPr lang="en-US" b="1" dirty="0"/>
              <a:t>t</a:t>
            </a:r>
            <a:r>
              <a:rPr lang="en-US" dirty="0"/>
              <a:t>a:  </a:t>
            </a:r>
            <a:r>
              <a:rPr lang="en-US" dirty="0">
                <a:hlinkClick r:id="rId2"/>
              </a:rPr>
              <a:t>https://databank.worldbank.org/source/world-development-indicators</a:t>
            </a:r>
            <a:endParaRPr lang="en-US" dirty="0"/>
          </a:p>
          <a:p>
            <a:pPr lvl="0"/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6925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Step 2: Transform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400" dirty="0"/>
              <a:t> The first steps in cleaning up the datasets was to figure out which variables are not relevant.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A13839-86B9-4F83-A8A6-F8A7308B1C5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8389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Step 2: Transform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dirty="0"/>
              <a:t> I reformatted the data frame using the melt function then merged the Electricity and Population files into one data frame by Country.  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dirty="0"/>
              <a:t> I dropped the columns Series Name, and Series Code. I also deleted the rows that are null.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dirty="0"/>
              <a:t> I noticed that the year column is not formatted properly so I removed the values inside [ ].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20BA211-3C05-4970-9A62-8EE77DD32D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7372" b="-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Step 2: Transform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I removed values under country that is not a country. </a:t>
            </a:r>
          </a:p>
        </p:txBody>
      </p:sp>
      <p:pic>
        <p:nvPicPr>
          <p:cNvPr id="15" name="Content Placeholder 14" descr="Text, letter&#10;&#10;Description automatically generated">
            <a:extLst>
              <a:ext uri="{FF2B5EF4-FFF2-40B4-BE49-F238E27FC236}">
                <a16:creationId xmlns:a16="http://schemas.microsoft.com/office/drawing/2014/main" id="{E4C7D6D9-28C1-4423-BC1E-6F6050A600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526" y="936141"/>
            <a:ext cx="5112912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7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Step 2: Transform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This is the final output merging all three datasets into a one data frame. </a:t>
            </a:r>
          </a:p>
        </p:txBody>
      </p:sp>
      <p:pic>
        <p:nvPicPr>
          <p:cNvPr id="20" name="Content Placeholder 19" descr="Table&#10;&#10;Description automatically generated">
            <a:extLst>
              <a:ext uri="{FF2B5EF4-FFF2-40B4-BE49-F238E27FC236}">
                <a16:creationId xmlns:a16="http://schemas.microsoft.com/office/drawing/2014/main" id="{8C5B9DE0-8691-45D6-946D-7E1396901E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" b="54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1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Step 3: transform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Lastly, I noticed that the year column is not formatted properly so I removed the values inside [ ].  This is the final output merging all three datasets into a one data frame. </a:t>
            </a:r>
          </a:p>
        </p:txBody>
      </p:sp>
      <p:pic>
        <p:nvPicPr>
          <p:cNvPr id="20" name="Content Placeholder 19" descr="Table&#10;&#10;Description automatically generated">
            <a:extLst>
              <a:ext uri="{FF2B5EF4-FFF2-40B4-BE49-F238E27FC236}">
                <a16:creationId xmlns:a16="http://schemas.microsoft.com/office/drawing/2014/main" id="{8C5B9DE0-8691-45D6-946D-7E1396901E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" b="54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Step 3: 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I transferred my output to a database. I created a database in PostgreSQL and created tables to match the columns from my panda’s data frame.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2708EB-0D36-460D-BF6D-BD0BB06E831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589" r="21507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55BBC09-B173-4638-9B86-0009ACB30C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34" y="816132"/>
            <a:ext cx="11301984" cy="271247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076-CF90-4B6C-BD69-3A02CC6E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Step 3: 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C034-2673-49A7-B037-AF9BD3D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 I performed an analysis using SQL Alchemy in Pandas to determine whether GDP and population directly correlate to access to electricity. </a:t>
            </a:r>
            <a:endParaRPr lang="en-US"/>
          </a:p>
          <a:p>
            <a:pPr>
              <a:buFont typeface="Wingdings 2" panose="05020102010507070707" pitchFamily="18" charset="2"/>
              <a:buChar char="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Project # 2  World bank  </vt:lpstr>
      <vt:lpstr>STEP 1: Extract</vt:lpstr>
      <vt:lpstr>Step 2: Transform</vt:lpstr>
      <vt:lpstr>Step 2: Transform</vt:lpstr>
      <vt:lpstr>Step 2: Transform</vt:lpstr>
      <vt:lpstr>Step 2: Transform</vt:lpstr>
      <vt:lpstr>Step 3: transform</vt:lpstr>
      <vt:lpstr>Step 3: load</vt:lpstr>
      <vt:lpstr>Step 3: load</vt:lpstr>
      <vt:lpstr>Analysis 1</vt:lpstr>
      <vt:lpstr>Analysis 2</vt:lpstr>
      <vt:lpstr>Analysis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2021-03-18T15:09:59Z</dcterms:created>
  <dcterms:modified xsi:type="dcterms:W3CDTF">2021-03-18T15:13:17Z</dcterms:modified>
</cp:coreProperties>
</file>