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Dhamodharan" initials="KD" lastIdx="2" clrIdx="0">
    <p:extLst>
      <p:ext uri="{19B8F6BF-5375-455C-9EA6-DF929625EA0E}">
        <p15:presenceInfo xmlns:p15="http://schemas.microsoft.com/office/powerpoint/2012/main" userId="4cf327444076f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B87C-C601-47C4-A8B4-E35FB278A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5568F-4732-4D70-9933-2121B714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BDEE-3E2D-41AC-9A49-D49A636B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F778-FEEA-4727-A300-2148C671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34B6-2A7F-489F-8B78-19D8ABFB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648-9819-4BAA-B94F-8A79E0FB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AFAC-949B-4F7E-8693-48DDBE81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D5FE-EFC8-4037-9A82-961E8655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1B3-8862-4E54-94D2-DF18828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233D-1B53-43E6-B6BA-CAE1158F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EBB48-77D0-4EB8-8407-925ABCC2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E63F8-FF0A-4D68-803A-12FF6806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CF97-C4DE-42BE-9DF4-42806D02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D20-AFCB-4D25-AAD1-3E44157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41A9-C030-4A5E-BB23-9C92869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58AC-59CC-4070-A267-C1635EC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A192-FCA9-400C-A0E9-244B6893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1B1C-3A5D-4AB6-92D5-1675D6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33FC-3671-4B7B-AB4E-CB19EA25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1647-8527-4B80-927F-647C7C06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31A6-7341-4AA4-BE50-CF0E38D7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8F7B-FA27-41D2-A914-2CD83251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986B-EA1F-496C-A1FF-4570190C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2A098-F066-41AB-BFD8-74227324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238-9490-400C-9EB3-1BFDDA89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6D4-F445-46E6-B21C-31CD3752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6ED2-3C73-4826-A5D4-EEB928374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6726-0E0E-40FA-BB2F-424BA2C4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012C-1243-468C-9F7C-B1D32910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85CD5-F3F3-429A-B9D8-2C9846CA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F9C2F-332D-4D9C-A4A5-66B3F8F2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F386-C1C8-4DCF-8BE3-B1E0A8D7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1774-F403-4E9F-BD6C-796E64CF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BE6DE-C903-4B38-9EFE-7F07B73E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6435E-D33B-42EE-9C7C-2726FCF7A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A1241-1A64-4FCD-8589-32DE78DE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180B6-FCE3-4B60-A404-CEC3A43B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A0D9-8FED-498E-B264-5A9BFF4D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0E600-3852-4526-A101-52CD1DF2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6750-F649-435B-91AC-181E162B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1FE40-4FCC-4B07-92B2-DF11C7E2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2D234-6466-4BFF-A5DF-81468562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50F7-04DB-4C13-B2CB-1BE0E16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D1A7C-56C6-4835-BC61-981DC0EE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3945D-397D-445E-9D0D-A15C6ACE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3E5F-6F98-41BD-9B02-0216D2EA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7E1-22A3-43B3-8FD4-C66B6E97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EBAF-EB55-44EB-AF53-6FB3C331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DF791-2709-495A-9A34-10ED00A4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BA9D-3B6E-4957-9A3C-559424F2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B21EC-75A6-4EC1-843F-06508DA6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023E-78E8-4B8C-8C25-129274A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25A6-354E-426F-9BAF-3F60C1FD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AC80A-9829-433F-8360-C159A399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AA4F-081E-4DB3-B855-6B7EBFAA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67F66-7A19-4B03-832B-189C5B8E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71A7-9CE0-43F5-98B4-93CC1E03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B635-E649-4EC9-BF82-F1976528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86EE9-A6E0-40B8-BD30-F097FC48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355E-5776-4B80-9EFF-1FA05590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3B2B-4284-4B65-AE2D-059A351AB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7502-D2BC-4CCE-B997-7846B62D84DF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C14C-11D1-42EB-97A0-3AE9E789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A838-7C4E-4363-8DDC-06125BB96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19E2-D2B2-431F-B8DD-933F3E0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07BEC-00AE-49B4-BD60-EC1A69890B53}"/>
              </a:ext>
            </a:extLst>
          </p:cNvPr>
          <p:cNvSpPr/>
          <p:nvPr/>
        </p:nvSpPr>
        <p:spPr>
          <a:xfrm>
            <a:off x="1533525" y="2962275"/>
            <a:ext cx="8105771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ECDB99-8784-495F-B387-EA3AF7950593}"/>
              </a:ext>
            </a:extLst>
          </p:cNvPr>
          <p:cNvCxnSpPr/>
          <p:nvPr/>
        </p:nvCxnSpPr>
        <p:spPr>
          <a:xfrm flipV="1">
            <a:off x="2552700" y="3209925"/>
            <a:ext cx="0" cy="8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BC98979-1E93-421F-B579-9604080FD55A}"/>
              </a:ext>
            </a:extLst>
          </p:cNvPr>
          <p:cNvSpPr/>
          <p:nvPr/>
        </p:nvSpPr>
        <p:spPr>
          <a:xfrm>
            <a:off x="1879528" y="2301145"/>
            <a:ext cx="1346343" cy="413639"/>
          </a:xfrm>
          <a:prstGeom prst="wedgeRoundRectCallout">
            <a:avLst>
              <a:gd name="adj1" fmla="val -3592"/>
              <a:gd name="adj2" fmla="val 10615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F38734A1-4286-4CF3-BB62-5F3EEA3A9289}"/>
              </a:ext>
            </a:extLst>
          </p:cNvPr>
          <p:cNvSpPr/>
          <p:nvPr/>
        </p:nvSpPr>
        <p:spPr>
          <a:xfrm>
            <a:off x="5586410" y="1970580"/>
            <a:ext cx="1791128" cy="99169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Diaster</a:t>
            </a:r>
            <a:r>
              <a:rPr lang="en-US" sz="1200" b="1" dirty="0">
                <a:solidFill>
                  <a:schemeClr val="bg1"/>
                </a:solidFill>
              </a:rPr>
              <a:t> / Outage starts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6C521-DA5E-450D-AFC0-61F5701E2099}"/>
              </a:ext>
            </a:extLst>
          </p:cNvPr>
          <p:cNvCxnSpPr/>
          <p:nvPr/>
        </p:nvCxnSpPr>
        <p:spPr>
          <a:xfrm flipV="1">
            <a:off x="8335338" y="3209925"/>
            <a:ext cx="0" cy="8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8DA94D9-DC32-4C05-840D-1C2804D9ABBB}"/>
              </a:ext>
            </a:extLst>
          </p:cNvPr>
          <p:cNvSpPr/>
          <p:nvPr/>
        </p:nvSpPr>
        <p:spPr>
          <a:xfrm>
            <a:off x="7610795" y="2301145"/>
            <a:ext cx="1519721" cy="413639"/>
          </a:xfrm>
          <a:prstGeom prst="wedgeRoundRectCallout">
            <a:avLst>
              <a:gd name="adj1" fmla="val -3592"/>
              <a:gd name="adj2" fmla="val 10615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EEA1D-9C2C-477E-9401-B4215ED23385}"/>
              </a:ext>
            </a:extLst>
          </p:cNvPr>
          <p:cNvCxnSpPr/>
          <p:nvPr/>
        </p:nvCxnSpPr>
        <p:spPr>
          <a:xfrm flipV="1">
            <a:off x="6021940" y="3209925"/>
            <a:ext cx="0" cy="8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3D9AA5-9E1A-4B3C-B5A4-9B343F3268C9}"/>
              </a:ext>
            </a:extLst>
          </p:cNvPr>
          <p:cNvCxnSpPr/>
          <p:nvPr/>
        </p:nvCxnSpPr>
        <p:spPr>
          <a:xfrm>
            <a:off x="2552699" y="3609975"/>
            <a:ext cx="3469241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9CE795-B329-4788-8F74-3E9E44BF9331}"/>
              </a:ext>
            </a:extLst>
          </p:cNvPr>
          <p:cNvSpPr txBox="1"/>
          <p:nvPr/>
        </p:nvSpPr>
        <p:spPr>
          <a:xfrm>
            <a:off x="2789088" y="3644775"/>
            <a:ext cx="252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RPO: </a:t>
            </a:r>
          </a:p>
          <a:p>
            <a:r>
              <a:rPr lang="en-US" dirty="0"/>
              <a:t>Recovery Point Objective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D6C93A-7AF3-432E-AB35-A0BFB074C12A}"/>
              </a:ext>
            </a:extLst>
          </p:cNvPr>
          <p:cNvCxnSpPr>
            <a:cxnSpLocks/>
          </p:cNvCxnSpPr>
          <p:nvPr/>
        </p:nvCxnSpPr>
        <p:spPr>
          <a:xfrm>
            <a:off x="6021940" y="3609975"/>
            <a:ext cx="2313400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AC4F62-7C41-43D7-8799-786FFACDB76C}"/>
              </a:ext>
            </a:extLst>
          </p:cNvPr>
          <p:cNvSpPr txBox="1"/>
          <p:nvPr/>
        </p:nvSpPr>
        <p:spPr>
          <a:xfrm>
            <a:off x="6170061" y="3646028"/>
            <a:ext cx="262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RTO: </a:t>
            </a:r>
          </a:p>
          <a:p>
            <a:r>
              <a:rPr lang="en-US" dirty="0"/>
              <a:t>Recovery Time Objective</a:t>
            </a:r>
          </a:p>
        </p:txBody>
      </p:sp>
    </p:spTree>
    <p:extLst>
      <p:ext uri="{BB962C8B-B14F-4D97-AF65-F5344CB8AC3E}">
        <p14:creationId xmlns:p14="http://schemas.microsoft.com/office/powerpoint/2010/main" val="25371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BD1524-D3B4-481C-A045-E31ABFD4B8E4}"/>
              </a:ext>
            </a:extLst>
          </p:cNvPr>
          <p:cNvSpPr/>
          <p:nvPr/>
        </p:nvSpPr>
        <p:spPr>
          <a:xfrm>
            <a:off x="1343025" y="1066800"/>
            <a:ext cx="2257425" cy="5715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Application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3ABA85-2316-40BA-B45B-F992E753B269}"/>
              </a:ext>
            </a:extLst>
          </p:cNvPr>
          <p:cNvSpPr/>
          <p:nvPr/>
        </p:nvSpPr>
        <p:spPr>
          <a:xfrm>
            <a:off x="1343021" y="1790700"/>
            <a:ext cx="2257425" cy="571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Presentation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EDD994-DEE9-47F4-B1CC-1379E13EF245}"/>
              </a:ext>
            </a:extLst>
          </p:cNvPr>
          <p:cNvSpPr/>
          <p:nvPr/>
        </p:nvSpPr>
        <p:spPr>
          <a:xfrm>
            <a:off x="1343021" y="2514600"/>
            <a:ext cx="2257425" cy="571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Session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3F7FA-F554-4307-9267-B233B17A5C91}"/>
              </a:ext>
            </a:extLst>
          </p:cNvPr>
          <p:cNvSpPr/>
          <p:nvPr/>
        </p:nvSpPr>
        <p:spPr>
          <a:xfrm>
            <a:off x="1343023" y="3228975"/>
            <a:ext cx="2257425" cy="5715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Transport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47D6DC-C890-48E0-9AAA-2197DF63D491}"/>
              </a:ext>
            </a:extLst>
          </p:cNvPr>
          <p:cNvSpPr/>
          <p:nvPr/>
        </p:nvSpPr>
        <p:spPr>
          <a:xfrm>
            <a:off x="1343024" y="3990975"/>
            <a:ext cx="2257425" cy="571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Network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3BA3EC-2361-48E1-99E6-DB474B7A7AA4}"/>
              </a:ext>
            </a:extLst>
          </p:cNvPr>
          <p:cNvSpPr/>
          <p:nvPr/>
        </p:nvSpPr>
        <p:spPr>
          <a:xfrm>
            <a:off x="1343025" y="4714875"/>
            <a:ext cx="2257425" cy="5715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Link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4E19F7-B161-4E71-9468-3BB9FA5DB2B4}"/>
              </a:ext>
            </a:extLst>
          </p:cNvPr>
          <p:cNvSpPr/>
          <p:nvPr/>
        </p:nvSpPr>
        <p:spPr>
          <a:xfrm>
            <a:off x="1343025" y="5438775"/>
            <a:ext cx="2257425" cy="571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Physical</a:t>
            </a:r>
          </a:p>
        </p:txBody>
      </p:sp>
    </p:spTree>
    <p:extLst>
      <p:ext uri="{BB962C8B-B14F-4D97-AF65-F5344CB8AC3E}">
        <p14:creationId xmlns:p14="http://schemas.microsoft.com/office/powerpoint/2010/main" val="378540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Dhamodharan</dc:creator>
  <cp:lastModifiedBy>Kiran Dhamodharan</cp:lastModifiedBy>
  <cp:revision>6</cp:revision>
  <dcterms:created xsi:type="dcterms:W3CDTF">2019-12-06T03:31:49Z</dcterms:created>
  <dcterms:modified xsi:type="dcterms:W3CDTF">2019-12-07T23:05:24Z</dcterms:modified>
</cp:coreProperties>
</file>