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8" r:id="rId31"/>
    <p:sldId id="289" r:id="rId32"/>
    <p:sldId id="287" r:id="rId33"/>
    <p:sldId id="290"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0A0"/>
    <a:srgbClr val="664A97"/>
    <a:srgbClr val="6A42AE"/>
    <a:srgbClr val="6B34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5312" autoAdjust="0"/>
  </p:normalViewPr>
  <p:slideViewPr>
    <p:cSldViewPr snapToGrid="0">
      <p:cViewPr varScale="1">
        <p:scale>
          <a:sx n="97" d="100"/>
          <a:sy n="97" d="100"/>
        </p:scale>
        <p:origin x="1110"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t>2022-01-31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t>‹#›</a:t>
            </a:fld>
            <a:endParaRPr lang="en-CA"/>
          </a:p>
        </p:txBody>
      </p:sp>
    </p:spTree>
    <p:extLst>
      <p:ext uri="{BB962C8B-B14F-4D97-AF65-F5344CB8AC3E}">
        <p14:creationId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Multi-instrument</a:t>
            </a:r>
            <a:r>
              <a:rPr lang="en-CA" baseline="0" dirty="0"/>
              <a:t> / Multi-instrument Inter-process (minus the)-with Eye Trackers-</a:t>
            </a:r>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t>1</a:t>
            </a:fld>
            <a:endParaRPr lang="en-CA"/>
          </a:p>
        </p:txBody>
      </p:sp>
    </p:spTree>
    <p:extLst>
      <p:ext uri="{BB962C8B-B14F-4D97-AF65-F5344CB8AC3E}">
        <p14:creationId xmlns:p14="http://schemas.microsoft.com/office/powerpoint/2010/main"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t>14</a:t>
            </a:fld>
            <a:endParaRPr lang="en-CA"/>
          </a:p>
        </p:txBody>
      </p:sp>
    </p:spTree>
    <p:extLst>
      <p:ext uri="{BB962C8B-B14F-4D97-AF65-F5344CB8AC3E}">
        <p14:creationId xmlns:p14="http://schemas.microsoft.com/office/powerpoint/2010/main"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Mierzwinski</a:t>
            </a:r>
            <a:endParaRPr lang="en-CA" baseline="30000" dirty="0"/>
          </a:p>
          <a:p>
            <a:r>
              <a:rPr lang="en-CA" dirty="0"/>
              <a:t>Date: January 31, 2022</a:t>
            </a:r>
          </a:p>
          <a:p>
            <a:endParaRPr lang="en-CA" dirty="0"/>
          </a:p>
        </p:txBody>
      </p:sp>
      <p:pic>
        <p:nvPicPr>
          <p:cNvPr id="13" name="Picture 8" descr="http://osiris.ubishops.ca/~alussier/images/transparentlogo_bu.png">
            <a:extLst>
              <a:ext uri="{FF2B5EF4-FFF2-40B4-BE49-F238E27FC236}">
                <a16:creationId xmlns:a16="http://schemas.microsoft.com/office/drawing/2014/main" id="{CCB9A035-2F1C-4B96-A5DB-70B72D6E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a16="http://schemas.microsoft.com/office/drawing/2014/main"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a16="http://schemas.microsoft.com/office/drawing/2014/main"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a16="http://schemas.microsoft.com/office/drawing/2014/main"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p14="http://schemas.microsoft.com/office/powerpoint/2010/main"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a16="http://schemas.microsoft.com/office/drawing/2014/main"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a16="http://schemas.microsoft.com/office/drawing/2014/main"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a16="http://schemas.microsoft.com/office/drawing/2014/main"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p14="http://schemas.microsoft.com/office/powerpoint/2010/main"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a16="http://schemas.microsoft.com/office/drawing/2014/main"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a16="http://schemas.microsoft.com/office/drawing/2014/main"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p14="http://schemas.microsoft.com/office/powerpoint/2010/main"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a16="http://schemas.microsoft.com/office/drawing/2014/main"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a16="http://schemas.microsoft.com/office/drawing/2014/main"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a16="http://schemas.microsoft.com/office/drawing/2014/main"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a16="http://schemas.microsoft.com/office/drawing/2014/main"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a16="http://schemas.microsoft.com/office/drawing/2014/main"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a16="http://schemas.microsoft.com/office/drawing/2014/main"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a16="http://schemas.microsoft.com/office/drawing/2014/main"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a16="http://schemas.microsoft.com/office/drawing/2014/main"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p14="http://schemas.microsoft.com/office/powerpoint/2010/main"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a16="http://schemas.microsoft.com/office/drawing/2014/main"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a16="http://schemas.microsoft.com/office/drawing/2014/main"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p14="http://schemas.microsoft.com/office/powerpoint/2010/main"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2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a16="http://schemas.microsoft.com/office/drawing/2014/main"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a16="http://schemas.microsoft.com/office/drawing/2014/main"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a16="http://schemas.microsoft.com/office/drawing/2014/main"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a16="http://schemas.microsoft.com/office/drawing/2014/main"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p14="http://schemas.microsoft.com/office/powerpoint/2010/main"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p14="http://schemas.microsoft.com/office/powerpoint/2010/main"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a16="http://schemas.microsoft.com/office/drawing/2014/main" id="{0475313F-9E07-47E0-98CC-FCCF6FC19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p14="http://schemas.microsoft.com/office/powerpoint/2010/main"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val="20268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val="149030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  </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val="2609893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val="81648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val="576910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val="2357375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val="24787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pic>
        <p:nvPicPr>
          <p:cNvPr id="7" name="Picture 4">
            <a:extLst>
              <a:ext uri="{FF2B5EF4-FFF2-40B4-BE49-F238E27FC236}">
                <a16:creationId xmlns:a16="http://schemas.microsoft.com/office/drawing/2014/main" id="{A8823BDA-EBC5-4BE3-A193-97ACC8B7E2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19022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val="420283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val="236100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val="31473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val="3430305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val="3300086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a16="http://schemas.microsoft.com/office/drawing/2014/main"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a16="http://schemas.microsoft.com/office/drawing/2014/main"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7">
            <a:extLst>
              <a:ext uri="{FF2B5EF4-FFF2-40B4-BE49-F238E27FC236}">
                <a16:creationId xmlns:a16="http://schemas.microsoft.com/office/drawing/2014/main"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a16="http://schemas.microsoft.com/office/drawing/2014/main"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superclass:</a:t>
            </a:r>
          </a:p>
        </p:txBody>
      </p:sp>
      <p:sp>
        <p:nvSpPr>
          <p:cNvPr id="13" name="Text Box 9">
            <a:extLst>
              <a:ext uri="{FF2B5EF4-FFF2-40B4-BE49-F238E27FC236}">
                <a16:creationId xmlns:a16="http://schemas.microsoft.com/office/drawing/2014/main"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p14="http://schemas.microsoft.com/office/powerpoint/2010/main"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a16="http://schemas.microsoft.com/office/drawing/2014/main"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a16="http://schemas.microsoft.com/office/drawing/2014/main"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a16="http://schemas.microsoft.com/office/drawing/2014/main"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a16="http://schemas.microsoft.com/office/drawing/2014/main"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p14="http://schemas.microsoft.com/office/powerpoint/2010/main"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a16="http://schemas.microsoft.com/office/drawing/2014/main"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9" name="AutoShape 6">
            <a:extLst>
              <a:ext uri="{FF2B5EF4-FFF2-40B4-BE49-F238E27FC236}">
                <a16:creationId xmlns:a16="http://schemas.microsoft.com/office/drawing/2014/main"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a16="http://schemas.microsoft.com/office/drawing/2014/main"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a16="http://schemas.microsoft.com/office/drawing/2014/main"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a16="http://schemas.microsoft.com/office/drawing/2014/main"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a16="http://schemas.microsoft.com/office/drawing/2014/main"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a16="http://schemas.microsoft.com/office/drawing/2014/main"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a16="http://schemas.microsoft.com/office/drawing/2014/main"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a16="http://schemas.microsoft.com/office/drawing/2014/main"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p14="http://schemas.microsoft.com/office/powerpoint/2010/main"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a16="http://schemas.microsoft.com/office/drawing/2014/main"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a16="http://schemas.microsoft.com/office/drawing/2014/main"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a16="http://schemas.microsoft.com/office/drawing/2014/main"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a16="http://schemas.microsoft.com/office/drawing/2014/main"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a16="http://schemas.microsoft.com/office/drawing/2014/main"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a16="http://schemas.microsoft.com/office/drawing/2014/main"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a16="http://schemas.microsoft.com/office/drawing/2014/main"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a16="http://schemas.microsoft.com/office/drawing/2014/main"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a16="http://schemas.microsoft.com/office/drawing/2014/main"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8" name="Line 14">
            <a:extLst>
              <a:ext uri="{FF2B5EF4-FFF2-40B4-BE49-F238E27FC236}">
                <a16:creationId xmlns:a16="http://schemas.microsoft.com/office/drawing/2014/main"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19" name="Line 15">
            <a:extLst>
              <a:ext uri="{FF2B5EF4-FFF2-40B4-BE49-F238E27FC236}">
                <a16:creationId xmlns:a16="http://schemas.microsoft.com/office/drawing/2014/main"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0" name="Line 16">
            <a:extLst>
              <a:ext uri="{FF2B5EF4-FFF2-40B4-BE49-F238E27FC236}">
                <a16:creationId xmlns:a16="http://schemas.microsoft.com/office/drawing/2014/main"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1" name="Line 17">
            <a:extLst>
              <a:ext uri="{FF2B5EF4-FFF2-40B4-BE49-F238E27FC236}">
                <a16:creationId xmlns:a16="http://schemas.microsoft.com/office/drawing/2014/main"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2" name="Line 18">
            <a:extLst>
              <a:ext uri="{FF2B5EF4-FFF2-40B4-BE49-F238E27FC236}">
                <a16:creationId xmlns:a16="http://schemas.microsoft.com/office/drawing/2014/main"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
        <p:nvSpPr>
          <p:cNvPr id="23" name="Line 19">
            <a:extLst>
              <a:ext uri="{FF2B5EF4-FFF2-40B4-BE49-F238E27FC236}">
                <a16:creationId xmlns:a16="http://schemas.microsoft.com/office/drawing/2014/main"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en-CA"/>
          </a:p>
        </p:txBody>
      </p:sp>
    </p:spTree>
    <p:extLst>
      <p:ext uri="{BB962C8B-B14F-4D97-AF65-F5344CB8AC3E}">
        <p14:creationId xmlns:p14="http://schemas.microsoft.com/office/powerpoint/2010/main"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a:xfrm>
            <a:off x="640874" y="1168400"/>
            <a:ext cx="10515600" cy="5183239"/>
          </a:xfrm>
        </p:spPr>
        <p:txBody>
          <a:bodyPr>
            <a:normAutofit fontScale="92500" lnSpcReduction="2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a:p>
            <a:endParaRPr lang="en-US" dirty="0"/>
          </a:p>
          <a:p>
            <a:r>
              <a:rPr lang="en-US" dirty="0"/>
              <a:t>Constructors do not get inherited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25822</TotalTime>
  <Words>3234</Words>
  <Application>Microsoft Office PowerPoint</Application>
  <PresentationFormat>Widescreen</PresentationFormat>
  <Paragraphs>547</Paragraphs>
  <Slides>36</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Courier</vt:lpstr>
      <vt:lpstr>Courier New</vt:lpstr>
      <vt:lpstr>StarBats</vt:lpstr>
      <vt:lpstr>Times</vt:lpstr>
      <vt:lpstr>Times New Roman</vt: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Generality and Specialization</vt:lpstr>
      <vt:lpstr>Abstract idea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 Mierzwinski</cp:lastModifiedBy>
  <cp:revision>212</cp:revision>
  <dcterms:created xsi:type="dcterms:W3CDTF">2016-10-21T00:49:29Z</dcterms:created>
  <dcterms:modified xsi:type="dcterms:W3CDTF">2022-02-04T05:01:45Z</dcterms:modified>
</cp:coreProperties>
</file>