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06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20.xml" ContentType="application/vnd.openxmlformats-officedocument.presentationml.slideLayout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15.xml" ContentType="application/vnd.openxmlformats-officedocument.presentationml.slideLayout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</p:sldMasterIdLst>
  <p:notesMasterIdLst>
    <p:notesMasterId r:id="rId27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524" y="-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move the slide</a:t>
            </a:r>
          </a:p>
        </p:txBody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CA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4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426" name="PlaceHolder 4"/>
          <p:cNvSpPr>
            <a:spLocks noGrp="1"/>
          </p:cNvSpPr>
          <p:nvPr>
            <p:ph type="dt" idx="3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7" name="PlaceHolder 5"/>
          <p:cNvSpPr>
            <a:spLocks noGrp="1"/>
          </p:cNvSpPr>
          <p:nvPr>
            <p:ph type="ftr" idx="3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28" name="PlaceHolder 6"/>
          <p:cNvSpPr>
            <a:spLocks noGrp="1"/>
          </p:cNvSpPr>
          <p:nvPr>
            <p:ph type="sldNum" idx="3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CA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8EAB0E7-B9A0-4526-B2BE-A23D8BC218D0}" type="slidenum">
              <a:rPr lang="en-CA" sz="1400" b="0" strike="noStrike" spc="-1">
                <a:solidFill>
                  <a:srgbClr val="000000"/>
                </a:solidFill>
                <a:latin typeface="Times New Roman"/>
              </a:rPr>
              <a:pPr indent="0" algn="r">
                <a:buNone/>
              </a:pPr>
              <a:t>‹#›</a:t>
            </a:fld>
            <a:endParaRPr lang="en-CA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endParaRPr lang="en-CA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E075CBF-B35D-402A-97FB-A079C02CC78C}" type="slidenum">
              <a:rPr lang="en-CA" sz="1200" b="0" strike="noStrike" spc="-1">
                <a:solidFill>
                  <a:schemeClr val="dk1"/>
                </a:solidFill>
                <a:latin typeface="+mn-lt"/>
                <a:ea typeface="+mn-ea"/>
              </a:rPr>
              <a:pPr indent="0" algn="r" defTabSz="914400">
                <a:lnSpc>
                  <a:spcPct val="100000"/>
                </a:lnSpc>
                <a:buNone/>
              </a:pPr>
              <a:t>1</a:t>
            </a:fld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CA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CA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F9ECCE4-DF4E-4BD6-844A-A6ED784BFADA}" type="slidenum">
              <a:rPr lang="en-CA" sz="1200" b="0" strike="noStrike" spc="-1">
                <a:solidFill>
                  <a:srgbClr val="000000"/>
                </a:solidFill>
                <a:latin typeface="Times New Roman"/>
              </a:rPr>
              <a:pPr indent="0" algn="r">
                <a:lnSpc>
                  <a:spcPct val="100000"/>
                </a:lnSpc>
                <a:buNone/>
              </a:pPr>
              <a:t>3</a:t>
            </a:fld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CA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CA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C214587-48F8-45A6-AD95-7FE2F9CAD448}" type="slidenum">
              <a:rPr lang="en-CA" sz="1200" b="0" strike="noStrike" spc="-1">
                <a:solidFill>
                  <a:srgbClr val="000000"/>
                </a:solidFill>
                <a:latin typeface="Times New Roman"/>
              </a:rPr>
              <a:pPr indent="0" algn="r">
                <a:lnSpc>
                  <a:spcPct val="100000"/>
                </a:lnSpc>
                <a:buNone/>
              </a:pPr>
              <a:t>4</a:t>
            </a:fld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DB29C26-AFDB-4A37-A62D-657A0F9C39BE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BE6A14E-0A64-4C75-8C02-0F7BAB0B31C1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0A3DCC6D-3B1D-48CA-8437-B12C04B802BF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EDA140A5-458E-4B95-BA6F-1ACDBE6A8E88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661281E3-5222-48DD-814A-5297AE65210E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7E67614F-C170-4FBC-8070-5E9AC5823559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A15AE86F-0C2E-45D1-9504-C3E070CAB049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4E1BF7E1-1EB1-42A7-88DD-566B639BD50E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FD0CC3F8-566B-4C6B-8EF8-0D14E660BCE3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23752F21-607A-493D-A00D-BC34E51DB72E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7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8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9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5534FB30-22B8-48E8-A467-59C7314C85EA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D29DD549-9D87-4AFC-BCA4-82B2897E043F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247AD7-4A98-4367-939E-38E10E7DC24D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40936EB9-237A-44C3-974F-D83695ED19BD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968001B6-D9BC-474D-9ED0-A0B2F06DC68D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ADB52359-55B7-48E4-B5CC-36597DC913C9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4B8B54DB-4DED-4A59-9AC1-1875B530F468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57FD2F52-17EB-41BF-A78B-ACDA090AFCD6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ED097D41-19E9-484A-9468-FB5BFDA19E04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C05AAC11-4812-4E6A-A972-F189066A56EB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5D6655BD-8DFB-4D6C-B2FF-4C86BF22D37C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9236852F-7DAA-4FBC-95F2-DD98204AB287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4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5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439D07F8-A854-4D02-BE6A-AFB8F55730A1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B5C3427-D0C0-48EB-A1B8-FCC622402858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0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1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2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5418F673-B081-47B4-9E6C-F6AAB4F9730D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3C3A950-C854-45D9-93A2-7E9D637D5605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F59DB90-3A93-43E6-89CE-915403DC1A7C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805328B-CBB7-44CC-BB4B-2E6CADAAA11C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A205E5-A92E-4471-9013-EF52C4D2DC08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DF7C3CD-82B5-4B93-A361-DD5680CFFD72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B3F8DF9-BE34-4131-A33B-BBE011F0CACE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AC64E87-8256-4185-93F5-87712DF73DB0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218E533-A29A-447A-9F7D-D329DCD40CE8}" type="slidenum">
              <a:rPr/>
              <a:pPr/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565A044-B9F8-4C11-9795-4CA68AB58F0B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8E7457E-5195-4974-BC51-529A9A613868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B95DBB8-113A-4F9D-9AF9-A066EBD0EB8A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3FED7A8-8682-4FB5-8983-D0AC4DED7F74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8CF6A1E-1265-446D-97B5-975E028D88FC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D8D6792-55D4-41D3-9CE8-7BAE383AC790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31E3308-3234-4D61-BE2B-B11A3C258E08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F95F9E9-071B-4FA7-B544-B48B1516DDA5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51C1B90-9EC3-49DA-B392-66D463534ADF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DDA8662-6886-42E4-A89E-6C8AE2B709CA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257C0E8-0CD0-4FFB-92FD-7EB98E839833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CAB66F5-8182-4B23-B10E-6341C54A5815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C3C388D-1B96-4092-9CFA-180A109BA686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DF5A84B-60B0-4460-8058-025EC34A6461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63B5A87-6C47-4A1D-B9EA-53E137C0C48A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913B50C-E31A-4CDC-9342-5EEEFEAEBBD7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584D9CF-8609-446C-B993-94174E48C4D1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C9C4D18-AB20-4B8A-9A55-59498E107DA4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D306061-FA61-4A85-9789-ADECD329FF7B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C36DD7-F2F1-4EFC-9BD6-3C2DB7E88009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E974F11-ED38-40BB-A305-313A4186CC14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C7452BA-D08A-4DC6-AD89-0B0F0D2FBA4D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B09F3A6-5008-45A2-9701-F80CD08000EF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E7EB13-EACD-46AF-BF70-EBBCC68A4A13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6219A49-EE1B-4025-8B4C-809AA6B33920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761CF5-8E84-4123-97B1-1F8D0ABB298F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2ADEF56-F441-47B5-921A-02AF73D3E8D6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2F49E1D-DA9A-4027-AE44-ED4759B8CB21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2F37C0E-CD84-4386-9243-C7D10BBD96DE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5CC438C-A8CA-4A83-A8A5-1DE3D0BB575C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4CA08FD-1724-484E-B07E-6AB4C9518E27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22402194-DBD2-4CC2-8931-EA2C0AA04294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EC57541-5A8F-4FED-B788-2610F5A16883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169164B7-D3DA-427D-9B51-9EE81B546AEC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17E3EE5D-1558-4247-BC64-787B839B25D8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D86F6333-58D6-4B1E-94B8-0FE8FD54EA34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14606498-D077-4C34-90BB-C289CF6074E8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74CFCEFB-FCE6-4890-99EB-6A53F1DE149E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CACF87ED-0412-4E44-B436-8FE920838EDB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933108F8-E4A2-4B3A-B1D2-D3E23E97781E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BB101BDA-3B93-4C0B-B405-1A0885ADAF0F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19508240-FAF0-4285-A7B3-20FC7C4921D8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68F6D241-9AA6-41AE-9694-9D50B07300D1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F1BD3E8-0930-4988-AAF0-84F0EB05480F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38FE2CC3-4663-467F-A35A-4D66A4E97D2D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74F1ADBE-2D39-4F4B-8A71-769B6D99FF1F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EE2F7D3E-5D63-4299-8026-79DCE6D51EC1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24DEE782-485F-4CCB-A5B6-A68CFE4F2F22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8F1FC000-9B02-47B8-96E1-88519E869740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953DC046-F6B4-4FAF-AF9B-4BF7CFC4C3C0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39EFF87C-429B-4AD1-BDDD-E1D7563B8764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B44F17B2-BA6C-439A-A829-DB3D7F94E0A8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12441378-3ED1-44C1-9835-2FD486E89C71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6DE6903E-22B6-4809-B7B0-F20A109538B8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053E6DD-DA88-476F-8B04-66ED8C2DDBFA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71035D59-3995-4F2E-ABD3-D6BE19481F96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CEEE158A-E351-4ED4-B232-1C8FB73557BD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FA06D37C-03AB-4901-B3E9-518CFCAD3927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CD08003D-DD91-47E8-B4F4-811317EC8F02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26BE202E-AD11-487E-A381-D9A15943E8C5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B3E05482-8898-49C5-81BC-90812855910C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AE71C67D-B0BB-4C92-A130-02F23085C625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35F82553-3E77-4DC4-87A5-E53D6961617B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5FB3385A-FE55-47A3-BF83-6FB3E635B6DF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F84F2EE3-0358-4A72-9ED8-6810AF08A730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D587DD3-DF89-435C-B3E2-D1D4BB8FA010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D0DC30DA-DF96-4A39-B76E-DEDE764FE87D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52B190C5-BBD4-4525-B680-6091D251FBB1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163CCFE5-1980-4770-A2EC-0694DC3D415C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331DA0EA-1AC6-4996-B1CD-7490D877749B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5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6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F3FA72EA-7C97-4E43-9208-FFFD5DF7A45A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501F5920-BD53-421D-9BB1-A2B8F21C2085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E6D4846A-8322-49D5-AF5A-BACAC3929362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5AFB52E4-6975-4301-ABDB-933962FD6FCC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8DA1BB18-AC2E-4FB6-9C3D-648DD70634DC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E868E6C8-7739-4CD0-8D8E-0B7768EE150B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18ADEBF-8DE8-49CC-85DF-8C4FDEF3425D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82FA53BA-0E90-4E80-992E-F0EC55BABCCD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D9F62908-019E-4041-8CE3-4228077957B8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7DD3BEDC-E07E-43F5-BD55-385F39071C6F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B85EC50E-CCE0-4EAA-8DD1-4906C522790F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102C1ADA-BC5F-498C-80F4-CF789730CDCC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BD05D6D4-7B10-4936-9DBB-9EC1B630758C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30F2BD17-18F7-48C5-9A94-E3FFE4BD79E1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7AB57CF1-A9E6-4AAA-92C2-16C4A8F7A5C0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CA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6A514D1C-CD5E-48CD-9972-90C7BD78ACBB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6AD9B8A4-848B-49B9-84DE-BE81BC44E3CE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/>
          <p:nvPr/>
        </p:nvPicPr>
        <p:blipFill>
          <a:blip r:embed="rId14" cstate="print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lt1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lt1"/>
                </a:solidFill>
                <a:latin typeface="Calibri"/>
              </a:rPr>
              <a:t>&lt;date/time&gt;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strike="noStrike" spc="-1">
                <a:solidFill>
                  <a:schemeClr val="lt1"/>
                </a:solidFill>
                <a:latin typeface="Calibri"/>
              </a:rPr>
              <a:t>&lt;footer&gt;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4FE3374-955C-4607-AC0B-DD9753994C87}" type="slidenum">
              <a:rPr lang="en-CA" sz="1200" b="0" strike="noStrike" spc="-1">
                <a:solidFill>
                  <a:schemeClr val="lt1"/>
                </a:solidFill>
                <a:latin typeface="Calibri"/>
              </a:rPr>
              <a:pPr indent="0" algn="r" defTabSz="914400">
                <a:lnSpc>
                  <a:spcPct val="100000"/>
                </a:lnSpc>
                <a:buNone/>
              </a:pPr>
              <a:t>‹#›</a:t>
            </a:fld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Picture 6"/>
          <p:cNvPicPr/>
          <p:nvPr/>
        </p:nvPicPr>
        <p:blipFill>
          <a:blip r:embed="rId15" cstate="print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lt1"/>
                </a:solidFill>
                <a:latin typeface="Calibri Light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38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Edit Master text styles</a:t>
            </a:r>
          </a:p>
        </p:txBody>
      </p:sp>
      <p:sp>
        <p:nvSpPr>
          <p:cNvPr id="384" name="PlaceHolder 4"/>
          <p:cNvSpPr>
            <a:spLocks noGrp="1"/>
          </p:cNvSpPr>
          <p:nvPr>
            <p:ph type="dt" idx="28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lt1"/>
                </a:solidFill>
                <a:latin typeface="Calibri"/>
              </a:rPr>
              <a:t>&lt;date/time&gt;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 type="ftr" idx="29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strike="noStrike" spc="-1">
                <a:solidFill>
                  <a:schemeClr val="lt1"/>
                </a:solidFill>
                <a:latin typeface="Calibri"/>
              </a:rPr>
              <a:t>&lt;footer&gt;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" name="PlaceHolder 6"/>
          <p:cNvSpPr>
            <a:spLocks noGrp="1"/>
          </p:cNvSpPr>
          <p:nvPr>
            <p:ph type="sldNum" idx="30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975D02E-B47A-4FE1-9903-9F07EA79C210}" type="slidenum">
              <a:rPr lang="en-CA" sz="1200" b="0" strike="noStrike" spc="-1">
                <a:solidFill>
                  <a:schemeClr val="lt1"/>
                </a:solidFill>
                <a:latin typeface="Calibri"/>
              </a:rPr>
              <a:pPr indent="0" algn="r" defTabSz="914400">
                <a:lnSpc>
                  <a:spcPct val="100000"/>
                </a:lnSpc>
                <a:buNone/>
              </a:pPr>
              <a:t>‹#›</a:t>
            </a:fld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/>
          <p:cNvPicPr/>
          <p:nvPr/>
        </p:nvPicPr>
        <p:blipFill>
          <a:blip r:embed="rId15" cstate="print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0" y="-1555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lt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42960" y="117000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Edit Master text styles</a:t>
            </a:r>
          </a:p>
          <a:p>
            <a:pPr marL="864000" lvl="1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296000" lvl="2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728000" lvl="3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160000" lvl="4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lt1"/>
                </a:solidFill>
                <a:latin typeface="Calibri"/>
              </a:rPr>
              <a:t>&lt;date/time&gt;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strike="noStrike" spc="-1">
                <a:solidFill>
                  <a:schemeClr val="lt1"/>
                </a:solidFill>
                <a:latin typeface="Calibri"/>
              </a:rPr>
              <a:t>&lt;footer&gt;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09591A1-08B3-4576-9DF0-71DCA7E74A55}" type="slidenum">
              <a:rPr lang="en-CA" sz="1200" b="0" strike="noStrike" spc="-1">
                <a:solidFill>
                  <a:schemeClr val="lt1"/>
                </a:solidFill>
                <a:latin typeface="Calibri"/>
              </a:rPr>
              <a:pPr indent="0" algn="r" defTabSz="914400">
                <a:lnSpc>
                  <a:spcPct val="100000"/>
                </a:lnSpc>
                <a:buNone/>
              </a:pPr>
              <a:t>‹#›</a:t>
            </a:fld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6"/>
          <p:cNvPicPr/>
          <p:nvPr/>
        </p:nvPicPr>
        <p:blipFill>
          <a:blip r:embed="rId15" cstate="print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lt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Edit Master text styles</a:t>
            </a:r>
          </a:p>
          <a:p>
            <a:pPr marL="864000" lvl="1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296000" lvl="2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728000" lvl="3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160000" lvl="4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dt" idx="7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lt1"/>
                </a:solidFill>
                <a:latin typeface="Calibri"/>
              </a:rPr>
              <a:t>&lt;date/time&gt;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 idx="8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strike="noStrike" spc="-1">
                <a:solidFill>
                  <a:schemeClr val="lt1"/>
                </a:solidFill>
                <a:latin typeface="Calibri"/>
              </a:rPr>
              <a:t>&lt;footer&gt;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 idx="9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458C119-3452-45CF-97DA-3D86DF8CF4D0}" type="slidenum">
              <a:rPr lang="en-CA" sz="1200" b="0" strike="noStrike" spc="-1">
                <a:solidFill>
                  <a:schemeClr val="lt1"/>
                </a:solidFill>
                <a:latin typeface="Calibri"/>
              </a:rPr>
              <a:pPr indent="0" algn="r" defTabSz="914400">
                <a:lnSpc>
                  <a:spcPct val="100000"/>
                </a:lnSpc>
                <a:buNone/>
              </a:pPr>
              <a:t>‹#›</a:t>
            </a:fld>
            <a:r>
              <a:rPr lang="en-CA" sz="1200" b="0" strike="noStrike" spc="-1">
                <a:solidFill>
                  <a:schemeClr val="lt1"/>
                </a:solidFill>
                <a:latin typeface="Calibri"/>
              </a:rPr>
              <a:t> / 32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6"/>
          <p:cNvPicPr/>
          <p:nvPr/>
        </p:nvPicPr>
        <p:blipFill>
          <a:blip r:embed="rId15" cstate="print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lt1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10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lt1"/>
                </a:solidFill>
                <a:latin typeface="Calibri"/>
              </a:rPr>
              <a:t>&lt;date/time&gt;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 idx="11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strike="noStrike" spc="-1">
                <a:solidFill>
                  <a:schemeClr val="lt1"/>
                </a:solidFill>
                <a:latin typeface="Calibri"/>
              </a:rPr>
              <a:t>&lt;footer&gt;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 idx="12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4970A68-BB36-414B-9ABA-18DDBE442943}" type="slidenum">
              <a:rPr lang="en-CA" sz="1200" b="0" strike="noStrike" spc="-1">
                <a:solidFill>
                  <a:schemeClr val="lt1"/>
                </a:solidFill>
                <a:latin typeface="Calibri"/>
              </a:rPr>
              <a:pPr indent="0" algn="r" defTabSz="914400">
                <a:lnSpc>
                  <a:spcPct val="100000"/>
                </a:lnSpc>
                <a:buNone/>
              </a:pPr>
              <a:t>‹#›</a:t>
            </a:fld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Picture 6"/>
          <p:cNvPicPr/>
          <p:nvPr/>
        </p:nvPicPr>
        <p:blipFill>
          <a:blip r:embed="rId15" cstate="print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0" y="-1555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lt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Edit Master text styles</a:t>
            </a:r>
          </a:p>
          <a:p>
            <a:pPr marL="864000" lvl="1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296000" lvl="2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728000" lvl="3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160000" lvl="4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172" name="PlaceHolder 4"/>
          <p:cNvSpPr>
            <a:spLocks noGrp="1"/>
          </p:cNvSpPr>
          <p:nvPr>
            <p:ph type="dt" idx="13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lt1"/>
                </a:solidFill>
                <a:latin typeface="Calibri"/>
              </a:rPr>
              <a:t>&lt;date/time&gt;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ftr" idx="14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strike="noStrike" spc="-1">
                <a:solidFill>
                  <a:schemeClr val="lt1"/>
                </a:solidFill>
                <a:latin typeface="Calibri"/>
              </a:rPr>
              <a:t>&lt;footer&gt;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sldNum" idx="15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2BFC674-BEFB-448C-BA43-7D83F6BD2B67}" type="slidenum">
              <a:rPr lang="en-CA" sz="1200" b="0" strike="noStrike" spc="-1">
                <a:solidFill>
                  <a:schemeClr val="lt1"/>
                </a:solidFill>
                <a:latin typeface="Calibri"/>
              </a:rPr>
              <a:pPr indent="0" algn="r" defTabSz="914400">
                <a:lnSpc>
                  <a:spcPct val="100000"/>
                </a:lnSpc>
                <a:buNone/>
              </a:pPr>
              <a:t>‹#›</a:t>
            </a:fld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Picture 6"/>
          <p:cNvPicPr/>
          <p:nvPr/>
        </p:nvPicPr>
        <p:blipFill>
          <a:blip r:embed="rId15" cstate="print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lt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217" name="PlaceHolder 6"/>
          <p:cNvSpPr>
            <a:spLocks noGrp="1"/>
          </p:cNvSpPr>
          <p:nvPr>
            <p:ph type="dt" idx="16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lt1"/>
                </a:solidFill>
                <a:latin typeface="Calibri"/>
              </a:rPr>
              <a:t>&lt;date/time&gt;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 type="ftr" idx="17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strike="noStrike" spc="-1">
                <a:solidFill>
                  <a:schemeClr val="lt1"/>
                </a:solidFill>
                <a:latin typeface="Calibri"/>
              </a:rPr>
              <a:t>&lt;footer&gt;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PlaceHolder 8"/>
          <p:cNvSpPr>
            <a:spLocks noGrp="1"/>
          </p:cNvSpPr>
          <p:nvPr>
            <p:ph type="sldNum" idx="18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3F7C077-8146-4CA3-B165-85A64DB79FC6}" type="slidenum">
              <a:rPr lang="en-CA" sz="1200" b="0" strike="noStrike" spc="-1">
                <a:solidFill>
                  <a:schemeClr val="lt1"/>
                </a:solidFill>
                <a:latin typeface="Calibri"/>
              </a:rPr>
              <a:pPr indent="0" algn="r" defTabSz="914400">
                <a:lnSpc>
                  <a:spcPct val="100000"/>
                </a:lnSpc>
                <a:buNone/>
              </a:pPr>
              <a:t>‹#›</a:t>
            </a:fld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Picture 6"/>
          <p:cNvPicPr/>
          <p:nvPr/>
        </p:nvPicPr>
        <p:blipFill>
          <a:blip r:embed="rId15" cstate="print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0" y="-1555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lt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dt" idx="19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lt1"/>
                </a:solidFill>
                <a:latin typeface="Calibri"/>
              </a:rPr>
              <a:t>&lt;date/time&gt;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ftr" idx="20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strike="noStrike" spc="-1">
                <a:solidFill>
                  <a:schemeClr val="lt1"/>
                </a:solidFill>
                <a:latin typeface="Calibri"/>
              </a:rPr>
              <a:t>&lt;footer&gt;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sldNum" idx="21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0804A75-1E70-41DE-9FB7-99679B593BEE}" type="slidenum">
              <a:rPr lang="en-CA" sz="1200" b="0" strike="noStrike" spc="-1">
                <a:solidFill>
                  <a:schemeClr val="lt1"/>
                </a:solidFill>
                <a:latin typeface="Calibri"/>
              </a:rPr>
              <a:pPr indent="0" algn="r" defTabSz="914400">
                <a:lnSpc>
                  <a:spcPct val="100000"/>
                </a:lnSpc>
                <a:buNone/>
              </a:pPr>
              <a:t>‹#›</a:t>
            </a:fld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Picture 6"/>
          <p:cNvPicPr/>
          <p:nvPr/>
        </p:nvPicPr>
        <p:blipFill>
          <a:blip r:embed="rId15" cstate="print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298" name="PlaceHolder 1"/>
          <p:cNvSpPr>
            <a:spLocks noGrp="1"/>
          </p:cNvSpPr>
          <p:nvPr>
            <p:ph type="dt" idx="22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lt1"/>
                </a:solidFill>
                <a:latin typeface="Calibri"/>
              </a:rPr>
              <a:t>&lt;date/time&gt;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ftr" idx="23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strike="noStrike" spc="-1">
                <a:solidFill>
                  <a:schemeClr val="lt1"/>
                </a:solidFill>
                <a:latin typeface="Calibri"/>
              </a:rPr>
              <a:t>&lt;footer&gt;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sldNum" idx="24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6BCDB8C-B827-4971-97F8-26CDB3DAE197}" type="slidenum">
              <a:rPr lang="en-CA" sz="1200" b="0" strike="noStrike" spc="-1">
                <a:solidFill>
                  <a:schemeClr val="lt1"/>
                </a:solidFill>
                <a:latin typeface="Calibri"/>
              </a:rPr>
              <a:pPr indent="0" algn="r" defTabSz="914400">
                <a:lnSpc>
                  <a:spcPct val="100000"/>
                </a:lnSpc>
                <a:buNone/>
              </a:pPr>
              <a:t>‹#›</a:t>
            </a:fld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Picture 6"/>
          <p:cNvPicPr/>
          <p:nvPr/>
        </p:nvPicPr>
        <p:blipFill>
          <a:blip r:embed="rId15" cstate="print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lt1"/>
                </a:solidFill>
                <a:latin typeface="Calibri Light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Edit Master text styles</a:t>
            </a:r>
          </a:p>
          <a:p>
            <a:pPr marL="864000" lvl="1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296000" lvl="2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728000" lvl="3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160000" lvl="4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Edit Master text styles</a:t>
            </a:r>
          </a:p>
        </p:txBody>
      </p:sp>
      <p:sp>
        <p:nvSpPr>
          <p:cNvPr id="341" name="PlaceHolder 4"/>
          <p:cNvSpPr>
            <a:spLocks noGrp="1"/>
          </p:cNvSpPr>
          <p:nvPr>
            <p:ph type="dt" idx="25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lt1"/>
                </a:solidFill>
                <a:latin typeface="Calibri"/>
              </a:rPr>
              <a:t>&lt;date/time&gt;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PlaceHolder 5"/>
          <p:cNvSpPr>
            <a:spLocks noGrp="1"/>
          </p:cNvSpPr>
          <p:nvPr>
            <p:ph type="ftr" idx="26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strike="noStrike" spc="-1">
                <a:solidFill>
                  <a:schemeClr val="lt1"/>
                </a:solidFill>
                <a:latin typeface="Calibri"/>
              </a:rPr>
              <a:t>&lt;footer&gt;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PlaceHolder 6"/>
          <p:cNvSpPr>
            <a:spLocks noGrp="1"/>
          </p:cNvSpPr>
          <p:nvPr>
            <p:ph type="sldNum" idx="27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7A53E5D-68E5-4E39-802C-E9570472F2D3}" type="slidenum">
              <a:rPr lang="en-CA" sz="1200" b="0" strike="noStrike" spc="-1">
                <a:solidFill>
                  <a:schemeClr val="lt1"/>
                </a:solidFill>
                <a:latin typeface="Calibri"/>
              </a:rPr>
              <a:pPr indent="0" algn="r" defTabSz="914400">
                <a:lnSpc>
                  <a:spcPct val="100000"/>
                </a:lnSpc>
                <a:buNone/>
              </a:pPr>
              <a:t>‹#›</a:t>
            </a:fld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mierzwinski.github.io/bishops/cs321/labs.html" TargetMode="Externa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21/docs/api/" TargetMode="Externa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technical-resources/articles/java/javadoc-tool.html" TargetMode="Externa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-292100" y="-254000"/>
            <a:ext cx="12601575" cy="2578100"/>
          </a:xfrm>
          <a:prstGeom prst="rect">
            <a:avLst/>
          </a:prstGeom>
          <a:solidFill>
            <a:srgbClr val="664A97"/>
          </a:solidFill>
          <a:ln w="114480">
            <a:solidFill>
              <a:srgbClr val="6430A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1522413" y="11113"/>
            <a:ext cx="9144000" cy="1916112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</a:tabLst>
              <a:defRPr/>
            </a:pPr>
            <a:r>
              <a:rPr kumimoji="0" lang="en-CA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</a:rPr>
              <a:t>Quick</a:t>
            </a:r>
            <a:r>
              <a:rPr kumimoji="0" lang="en-CA" sz="6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</a:rPr>
              <a:t> Overview</a:t>
            </a:r>
          </a:p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</a:tabLst>
              <a:defRPr/>
            </a:pPr>
            <a:r>
              <a:rPr kumimoji="0" lang="en-CA" sz="60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charset="0"/>
              </a:rPr>
              <a:t>and Hello World</a:t>
            </a:r>
            <a:endParaRPr kumimoji="0" lang="en-CA" sz="60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charset="0"/>
            </a:endParaRPr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06513" y="1171575"/>
            <a:ext cx="9575800" cy="5659438"/>
          </a:xfrm>
        </p:spPr>
        <p:txBody>
          <a:bodyPr lIns="91440" tIns="45720" rIns="91440" bIns="45720"/>
          <a:lstStyle/>
          <a:p>
            <a:pPr marL="0" indent="0" algn="ctr" eaLnBrk="1" hangingPunct="1">
              <a:lnSpc>
                <a:spcPct val="90000"/>
              </a:lnSpc>
              <a:spcBef>
                <a:spcPts val="1013"/>
              </a:spcBef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</a:tabLst>
            </a:pPr>
            <a:endParaRPr lang="en-CA" sz="2400" dirty="0" smtClean="0"/>
          </a:p>
          <a:p>
            <a:pPr marL="0" indent="0" algn="ctr" eaLnBrk="1" hangingPunct="1">
              <a:lnSpc>
                <a:spcPct val="90000"/>
              </a:lnSpc>
              <a:spcBef>
                <a:spcPts val="1013"/>
              </a:spcBef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</a:tabLst>
            </a:pPr>
            <a:endParaRPr lang="en-CA" sz="2400" dirty="0" smtClean="0"/>
          </a:p>
          <a:p>
            <a:pPr marL="0" indent="0" algn="ctr" eaLnBrk="1" hangingPunct="1">
              <a:lnSpc>
                <a:spcPct val="90000"/>
              </a:lnSpc>
              <a:spcBef>
                <a:spcPts val="1013"/>
              </a:spcBef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</a:tabLst>
            </a:pPr>
            <a:endParaRPr lang="en-CA" sz="2400" dirty="0" smtClean="0"/>
          </a:p>
          <a:p>
            <a:pPr marL="0" indent="0" algn="ctr" eaLnBrk="1" hangingPunct="1">
              <a:lnSpc>
                <a:spcPct val="90000"/>
              </a:lnSpc>
              <a:spcBef>
                <a:spcPts val="1013"/>
              </a:spcBef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</a:tabLst>
            </a:pPr>
            <a:endParaRPr lang="en-CA" sz="2400" dirty="0" smtClean="0"/>
          </a:p>
          <a:p>
            <a:pPr marL="0" indent="0" algn="ctr" eaLnBrk="1" hangingPunct="1">
              <a:lnSpc>
                <a:spcPct val="90000"/>
              </a:lnSpc>
              <a:spcBef>
                <a:spcPts val="1013"/>
              </a:spcBef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</a:tabLst>
            </a:pPr>
            <a:r>
              <a:rPr lang="en-CA" sz="2400" dirty="0" smtClean="0"/>
              <a:t>CS321: Advanced Programming Techniques</a:t>
            </a:r>
          </a:p>
          <a:p>
            <a:pPr marL="0" indent="0" algn="ctr" eaLnBrk="1" hangingPunct="1">
              <a:lnSpc>
                <a:spcPct val="90000"/>
              </a:lnSpc>
              <a:spcBef>
                <a:spcPts val="1013"/>
              </a:spcBef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</a:tabLst>
            </a:pPr>
            <a:r>
              <a:rPr lang="en-CA" sz="2400" dirty="0" smtClean="0"/>
              <a:t>Prof: Gregory </a:t>
            </a:r>
            <a:r>
              <a:rPr lang="en-CA" sz="2400" dirty="0" err="1" smtClean="0"/>
              <a:t>Mierzwinski</a:t>
            </a:r>
            <a:endParaRPr lang="en-CA" sz="2400" dirty="0" smtClean="0"/>
          </a:p>
        </p:txBody>
      </p:sp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9925" y="4846638"/>
            <a:ext cx="4770438" cy="1676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CA" sz="4400" b="0" strike="noStrike" spc="-1">
                <a:solidFill>
                  <a:schemeClr val="lt1"/>
                </a:solidFill>
                <a:latin typeface="Calibri Light"/>
              </a:rPr>
              <a:t>Java Final Points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Much nicer compiler and run-time error messages than C++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Exception handling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Powerful and easy-to-use libraries for data structures, multi-threading, networking, I/O, graphics, GUI</a:t>
            </a:r>
          </a:p>
        </p:txBody>
      </p:sp>
      <p:sp>
        <p:nvSpPr>
          <p:cNvPr id="471" name="PlaceHolder 3"/>
          <p:cNvSpPr>
            <a:spLocks noGrp="1"/>
          </p:cNvSpPr>
          <p:nvPr>
            <p:ph type="sldNum" idx="44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A04C13C-D379-41F5-BCC6-B9310C5D8474}" type="slidenum">
              <a:rPr lang="en-CA" sz="1200" b="0" strike="noStrike" spc="-1">
                <a:solidFill>
                  <a:schemeClr val="lt1"/>
                </a:solidFill>
                <a:latin typeface="Calibri"/>
              </a:rPr>
              <a:pPr indent="0" algn="r" defTabSz="914400">
                <a:lnSpc>
                  <a:spcPct val="100000"/>
                </a:lnSpc>
                <a:buNone/>
              </a:pPr>
              <a:t>10</a:t>
            </a:fld>
            <a:r>
              <a:rPr lang="en-CA" sz="1200" b="0" strike="noStrike" spc="-1">
                <a:solidFill>
                  <a:schemeClr val="lt1"/>
                </a:solidFill>
                <a:latin typeface="Calibri"/>
              </a:rPr>
              <a:t> / 32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CS321: Advanced Programming Techniques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CA" sz="4400" b="0" strike="noStrike" spc="-1">
                <a:solidFill>
                  <a:schemeClr val="lt1"/>
                </a:solidFill>
                <a:latin typeface="Calibri Light"/>
              </a:rPr>
              <a:t>Hello World!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sldNum" idx="45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88DBD80-DEBF-456A-B912-00C77FE7234E}" type="slidenum">
              <a:rPr lang="en-CA" sz="1200" b="0" strike="noStrike" spc="-1">
                <a:solidFill>
                  <a:schemeClr val="lt1"/>
                </a:solidFill>
                <a:latin typeface="Calibri"/>
              </a:rPr>
              <a:pPr indent="0" algn="r" defTabSz="914400">
                <a:lnSpc>
                  <a:spcPct val="100000"/>
                </a:lnSpc>
                <a:buNone/>
              </a:pPr>
              <a:t>11</a:t>
            </a:fld>
            <a:r>
              <a:rPr lang="en-CA" sz="1200" b="0" strike="noStrike" spc="-1">
                <a:solidFill>
                  <a:schemeClr val="lt1"/>
                </a:solidFill>
                <a:latin typeface="Calibri"/>
              </a:rPr>
              <a:t> / 32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4" name="Content Placeholder 2"/>
          <p:cNvSpPr/>
          <p:nvPr/>
        </p:nvSpPr>
        <p:spPr>
          <a:xfrm>
            <a:off x="1837800" y="2302920"/>
            <a:ext cx="8716680" cy="2112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CA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Lucida Console"/>
              </a:rPr>
              <a:t>public static void main (String[] args) {</a:t>
            </a:r>
            <a:endParaRPr lang="en-CA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Lucida Console"/>
              </a:rPr>
              <a:t>    System.out.println(“hello world!”);</a:t>
            </a:r>
            <a:endParaRPr lang="en-CA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Lucida Console"/>
              </a:rPr>
              <a:t>}</a:t>
            </a:r>
            <a:endParaRPr lang="en-CA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CS321: Advanced Programming Techniques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CA" sz="4400" b="0" strike="noStrike" spc="-1">
                <a:solidFill>
                  <a:schemeClr val="lt1"/>
                </a:solidFill>
                <a:latin typeface="Calibri Light"/>
              </a:rPr>
              <a:t>Hello World!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sldNum" idx="46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B49B641-909D-4CCD-9853-A04F194282C8}" type="slidenum">
              <a:rPr lang="en-CA" sz="1200" b="0" strike="noStrike" spc="-1">
                <a:solidFill>
                  <a:schemeClr val="lt1"/>
                </a:solidFill>
                <a:latin typeface="Calibri"/>
              </a:rPr>
              <a:pPr indent="0" algn="r" defTabSz="914400">
                <a:lnSpc>
                  <a:spcPct val="100000"/>
                </a:lnSpc>
                <a:buNone/>
              </a:pPr>
              <a:t>12</a:t>
            </a:fld>
            <a:r>
              <a:rPr lang="en-CA" sz="1200" b="0" strike="noStrike" spc="-1">
                <a:solidFill>
                  <a:schemeClr val="lt1"/>
                </a:solidFill>
                <a:latin typeface="Calibri"/>
              </a:rPr>
              <a:t> / 32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7" name="Content Placeholder 2"/>
          <p:cNvSpPr/>
          <p:nvPr/>
        </p:nvSpPr>
        <p:spPr>
          <a:xfrm>
            <a:off x="1837800" y="2302920"/>
            <a:ext cx="8716680" cy="2112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CA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Lucida Console"/>
              </a:rPr>
              <a:t>public static void main (String[] args) {</a:t>
            </a:r>
            <a:endParaRPr lang="en-CA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Lucida Console"/>
              </a:rPr>
              <a:t>    System.out.println(“hello world!”);</a:t>
            </a:r>
            <a:endParaRPr lang="en-CA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Lucida Console"/>
              </a:rPr>
              <a:t>}</a:t>
            </a:r>
            <a:endParaRPr lang="en-CA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TextBox 2"/>
          <p:cNvSpPr/>
          <p:nvPr/>
        </p:nvSpPr>
        <p:spPr>
          <a:xfrm>
            <a:off x="855360" y="5073480"/>
            <a:ext cx="1040220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CA" sz="4400" b="0" strike="noStrike" spc="-1">
                <a:solidFill>
                  <a:srgbClr val="FF0000"/>
                </a:solidFill>
                <a:latin typeface="Calibri"/>
              </a:rPr>
              <a:t>First class functions are not allowed in Java!</a:t>
            </a: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CS321: Advanced Programming Techniques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CA" sz="4400" b="0" strike="noStrike" spc="-1">
                <a:solidFill>
                  <a:schemeClr val="lt1"/>
                </a:solidFill>
                <a:latin typeface="Calibri Light"/>
              </a:rPr>
              <a:t>Hello World!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sldNum" idx="47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26E3D9D-5834-438A-8261-58CFB387D5A2}" type="slidenum">
              <a:rPr lang="en-CA" sz="1200" b="0" strike="noStrike" spc="-1">
                <a:solidFill>
                  <a:schemeClr val="lt1"/>
                </a:solidFill>
                <a:latin typeface="Calibri"/>
              </a:rPr>
              <a:pPr indent="0" algn="r" defTabSz="914400">
                <a:lnSpc>
                  <a:spcPct val="100000"/>
                </a:lnSpc>
                <a:buNone/>
              </a:pPr>
              <a:t>13</a:t>
            </a:fld>
            <a:r>
              <a:rPr lang="en-CA" sz="1200" b="0" strike="noStrike" spc="-1">
                <a:solidFill>
                  <a:schemeClr val="lt1"/>
                </a:solidFill>
                <a:latin typeface="Calibri"/>
              </a:rPr>
              <a:t> / 32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1" name="Content Placeholder 2"/>
          <p:cNvSpPr/>
          <p:nvPr/>
        </p:nvSpPr>
        <p:spPr>
          <a:xfrm>
            <a:off x="1091520" y="2300760"/>
            <a:ext cx="11542680" cy="427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Lucida Console"/>
              </a:rPr>
              <a:t>public class Foo {</a:t>
            </a:r>
            <a:endParaRPr lang="en-CA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Lucida Console"/>
              </a:rPr>
              <a:t>    public static void main (String[] args) {</a:t>
            </a:r>
            <a:endParaRPr lang="en-CA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Lucida Console"/>
              </a:rPr>
              <a:t>        System.out.println(“hello world!”);</a:t>
            </a:r>
            <a:endParaRPr lang="en-CA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Lucida Console"/>
              </a:rPr>
              <a:t>    }</a:t>
            </a:r>
            <a:endParaRPr lang="en-CA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Lucida Console"/>
              </a:rPr>
              <a:t>}</a:t>
            </a:r>
            <a:endParaRPr lang="en-CA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CS321: Advanced Programming Techniques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CA" sz="4400" b="0" strike="noStrike" spc="-1">
                <a:solidFill>
                  <a:schemeClr val="lt1"/>
                </a:solidFill>
                <a:latin typeface="Calibri Light"/>
              </a:rPr>
              <a:t>Hello World!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 type="sldNum" idx="48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C44D6CD-103F-46BE-99A4-3A630BEB0A6C}" type="slidenum">
              <a:rPr lang="en-CA" sz="1200" b="0" strike="noStrike" spc="-1">
                <a:solidFill>
                  <a:schemeClr val="lt1"/>
                </a:solidFill>
                <a:latin typeface="Calibri"/>
              </a:rPr>
              <a:pPr indent="0" algn="r" defTabSz="914400">
                <a:lnSpc>
                  <a:spcPct val="100000"/>
                </a:lnSpc>
                <a:buNone/>
              </a:pPr>
              <a:t>14</a:t>
            </a:fld>
            <a:r>
              <a:rPr lang="en-CA" sz="1200" b="0" strike="noStrike" spc="-1">
                <a:solidFill>
                  <a:schemeClr val="lt1"/>
                </a:solidFill>
                <a:latin typeface="Calibri"/>
              </a:rPr>
              <a:t> / 32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4" name="Content Placeholder 2"/>
          <p:cNvSpPr/>
          <p:nvPr/>
        </p:nvSpPr>
        <p:spPr>
          <a:xfrm>
            <a:off x="1091520" y="2300760"/>
            <a:ext cx="11542680" cy="427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Lucida Console"/>
              </a:rPr>
              <a:t>public class Foo {</a:t>
            </a:r>
            <a:endParaRPr lang="en-CA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Lucida Console"/>
              </a:rPr>
              <a:t>    public static void main (String[] args) {</a:t>
            </a:r>
            <a:endParaRPr lang="en-CA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Lucida Console"/>
              </a:rPr>
              <a:t>        System.out.println(“hello world!”);</a:t>
            </a:r>
            <a:endParaRPr lang="en-CA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Lucida Console"/>
              </a:rPr>
              <a:t>    }</a:t>
            </a:r>
            <a:endParaRPr lang="en-CA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Lucida Console"/>
              </a:rPr>
              <a:t>}</a:t>
            </a:r>
            <a:endParaRPr lang="en-CA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Rectangle 2"/>
          <p:cNvSpPr/>
          <p:nvPr/>
        </p:nvSpPr>
        <p:spPr>
          <a:xfrm>
            <a:off x="963720" y="1760040"/>
            <a:ext cx="10018800" cy="4561920"/>
          </a:xfrm>
          <a:prstGeom prst="rect">
            <a:avLst/>
          </a:prstGeom>
          <a:noFill/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CA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86" name="TextBox 3"/>
          <p:cNvSpPr/>
          <p:nvPr/>
        </p:nvSpPr>
        <p:spPr>
          <a:xfrm>
            <a:off x="963720" y="1278360"/>
            <a:ext cx="299844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CA" sz="2400" b="0" strike="noStrike" spc="-1">
                <a:solidFill>
                  <a:schemeClr val="dk1"/>
                </a:solidFill>
                <a:latin typeface="Calibri"/>
              </a:rPr>
              <a:t>Foo.java</a:t>
            </a:r>
            <a:endParaRPr lang="en-CA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CS321: Advanced Programming Techniques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CA" sz="4400" b="0" strike="noStrike" spc="-1">
                <a:solidFill>
                  <a:schemeClr val="lt1"/>
                </a:solidFill>
                <a:latin typeface="Calibri Light"/>
              </a:rPr>
              <a:t>Hello World!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sldNum" idx="49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1E1513F-698A-4FCF-886F-E12DF3BC3BE0}" type="slidenum">
              <a:rPr lang="en-CA" sz="1200" b="0" strike="noStrike" spc="-1">
                <a:solidFill>
                  <a:schemeClr val="lt1"/>
                </a:solidFill>
                <a:latin typeface="Calibri"/>
              </a:rPr>
              <a:pPr indent="0" algn="r" defTabSz="914400">
                <a:lnSpc>
                  <a:spcPct val="100000"/>
                </a:lnSpc>
                <a:buNone/>
              </a:pPr>
              <a:t>15</a:t>
            </a:fld>
            <a:r>
              <a:rPr lang="en-CA" sz="1200" b="0" strike="noStrike" spc="-1">
                <a:solidFill>
                  <a:schemeClr val="lt1"/>
                </a:solidFill>
                <a:latin typeface="Calibri"/>
              </a:rPr>
              <a:t> / 32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9" name="Content Placeholder 2"/>
          <p:cNvSpPr/>
          <p:nvPr/>
        </p:nvSpPr>
        <p:spPr>
          <a:xfrm>
            <a:off x="1091520" y="2300760"/>
            <a:ext cx="11542680" cy="427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Lucida Console"/>
              </a:rPr>
              <a:t>public class Foo {</a:t>
            </a:r>
            <a:endParaRPr lang="en-CA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Lucida Console"/>
              </a:rPr>
              <a:t>    public static void main (String[] args) {</a:t>
            </a:r>
            <a:endParaRPr lang="en-CA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Lucida Console"/>
              </a:rPr>
              <a:t>        System.out.println(“hello world!”);</a:t>
            </a:r>
            <a:endParaRPr lang="en-CA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Lucida Console"/>
              </a:rPr>
              <a:t>    }</a:t>
            </a:r>
            <a:endParaRPr lang="en-CA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Lucida Console"/>
              </a:rPr>
              <a:t>}</a:t>
            </a:r>
            <a:endParaRPr lang="en-CA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Rectangle 2"/>
          <p:cNvSpPr/>
          <p:nvPr/>
        </p:nvSpPr>
        <p:spPr>
          <a:xfrm>
            <a:off x="963720" y="1760040"/>
            <a:ext cx="10018800" cy="4561920"/>
          </a:xfrm>
          <a:prstGeom prst="rect">
            <a:avLst/>
          </a:prstGeom>
          <a:noFill/>
          <a:ln w="381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CA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91" name="TextBox 3"/>
          <p:cNvSpPr/>
          <p:nvPr/>
        </p:nvSpPr>
        <p:spPr>
          <a:xfrm>
            <a:off x="963720" y="1278360"/>
            <a:ext cx="2998440" cy="4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CA" sz="2400" b="0" strike="noStrike" spc="-1">
                <a:solidFill>
                  <a:schemeClr val="dk1"/>
                </a:solidFill>
                <a:latin typeface="Calibri"/>
              </a:rPr>
              <a:t>Foo.java</a:t>
            </a:r>
            <a:endParaRPr lang="en-CA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Rectangle 7"/>
          <p:cNvSpPr/>
          <p:nvPr/>
        </p:nvSpPr>
        <p:spPr>
          <a:xfrm>
            <a:off x="963720" y="1278360"/>
            <a:ext cx="579600" cy="430560"/>
          </a:xfrm>
          <a:prstGeom prst="rect">
            <a:avLst/>
          </a:prstGeom>
          <a:noFill/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CA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93" name="Rectangle 10"/>
          <p:cNvSpPr/>
          <p:nvPr/>
        </p:nvSpPr>
        <p:spPr>
          <a:xfrm>
            <a:off x="3564360" y="2297520"/>
            <a:ext cx="579600" cy="430560"/>
          </a:xfrm>
          <a:prstGeom prst="rect">
            <a:avLst/>
          </a:prstGeom>
          <a:noFill/>
          <a:ln w="38160">
            <a:solidFill>
              <a:srgbClr val="FF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CA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94" name="TextBox 12"/>
          <p:cNvSpPr/>
          <p:nvPr/>
        </p:nvSpPr>
        <p:spPr>
          <a:xfrm>
            <a:off x="1209240" y="4865040"/>
            <a:ext cx="8546400" cy="1431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CA" sz="4400" b="0" strike="noStrike" spc="-1">
                <a:solidFill>
                  <a:srgbClr val="FF0000"/>
                </a:solidFill>
                <a:latin typeface="Calibri"/>
              </a:rPr>
              <a:t>The filename must match the </a:t>
            </a:r>
            <a:r>
              <a:rPr lang="en-CA" sz="4400" b="1" strike="noStrike" spc="-1">
                <a:solidFill>
                  <a:srgbClr val="FF0000"/>
                </a:solidFill>
                <a:latin typeface="Calibri"/>
              </a:rPr>
              <a:t>public </a:t>
            </a:r>
            <a:r>
              <a:rPr lang="en-CA" sz="4400" b="0" strike="noStrike" spc="-1">
                <a:solidFill>
                  <a:srgbClr val="FF0000"/>
                </a:solidFill>
                <a:latin typeface="Calibri"/>
              </a:rPr>
              <a:t>class name.</a:t>
            </a:r>
            <a:endParaRPr lang="en-CA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CS321: Advanced Programming Techniques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CA" sz="4400" b="0" strike="noStrike" spc="-1">
                <a:solidFill>
                  <a:schemeClr val="lt1"/>
                </a:solidFill>
                <a:latin typeface="Calibri Light"/>
              </a:rPr>
              <a:t>Lab 1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sldNum" idx="50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A710081-F76C-4BE0-A1F1-F08658C979D1}" type="slidenum">
              <a:rPr lang="en-CA" sz="1200" b="0" strike="noStrike" spc="-1">
                <a:solidFill>
                  <a:schemeClr val="lt1"/>
                </a:solidFill>
                <a:latin typeface="Calibri"/>
              </a:rPr>
              <a:pPr indent="0" algn="r" defTabSz="914400">
                <a:lnSpc>
                  <a:spcPct val="100000"/>
                </a:lnSpc>
                <a:buNone/>
              </a:pPr>
              <a:t>16</a:t>
            </a:fld>
            <a:r>
              <a:rPr lang="en-CA" sz="1200" b="0" strike="noStrike" spc="-1">
                <a:solidFill>
                  <a:schemeClr val="lt1"/>
                </a:solidFill>
                <a:latin typeface="Calibri"/>
              </a:rPr>
              <a:t> / 32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/>
          </p:nvPr>
        </p:nvSpPr>
        <p:spPr>
          <a:xfrm>
            <a:off x="64116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b="0" strike="noStrike" spc="-1" dirty="0">
                <a:solidFill>
                  <a:schemeClr val="dk1"/>
                </a:solidFill>
                <a:latin typeface="Calibri"/>
              </a:rPr>
              <a:t>Labs will be listed here on the morning of the lab, or the night before: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CA" sz="2800" b="0" u="sng" strike="noStrike" spc="-1" dirty="0">
                <a:solidFill>
                  <a:schemeClr val="dk1"/>
                </a:solidFill>
                <a:uFillTx/>
                <a:latin typeface="Calibri"/>
                <a:hlinkClick r:id="rId2"/>
              </a:rPr>
              <a:t>https://gmierzwinski.github.io/bishops/cs321/labs.html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CA" sz="2800" b="0" strike="noStrike" spc="-1" dirty="0">
                <a:solidFill>
                  <a:schemeClr val="dk1"/>
                </a:solidFill>
                <a:latin typeface="Calibri"/>
              </a:rPr>
              <a:t>First lab will be on </a:t>
            </a:r>
            <a:r>
              <a:rPr lang="en-CA" sz="2800" b="0" strike="noStrike" spc="-1">
                <a:solidFill>
                  <a:schemeClr val="dk1"/>
                </a:solidFill>
                <a:latin typeface="Calibri"/>
              </a:rPr>
              <a:t>January </a:t>
            </a:r>
            <a:r>
              <a:rPr lang="en-CA" sz="2800" b="0" strike="noStrike" spc="-1" smtClean="0">
                <a:solidFill>
                  <a:schemeClr val="dk1"/>
                </a:solidFill>
                <a:latin typeface="Calibri"/>
              </a:rPr>
              <a:t>14</a:t>
            </a:r>
            <a:r>
              <a:rPr lang="en-CA" sz="2800" b="0" strike="noStrike" spc="-1" baseline="30000" smtClean="0">
                <a:solidFill>
                  <a:schemeClr val="dk1"/>
                </a:solidFill>
                <a:latin typeface="Calibri"/>
              </a:rPr>
              <a:t>th</a:t>
            </a: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CS321: Advanced Programming Techniques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CA" sz="4400" b="0" strike="noStrike" spc="-1">
                <a:solidFill>
                  <a:schemeClr val="lt1"/>
                </a:solidFill>
                <a:latin typeface="Calibri Light"/>
              </a:rPr>
              <a:t>Why Java?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b="0" strike="noStrike" spc="-1">
                <a:solidFill>
                  <a:schemeClr val="dk1"/>
                </a:solidFill>
                <a:latin typeface="Calibri"/>
              </a:rPr>
              <a:t>Strongly typed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b="0" strike="noStrike" spc="-1">
                <a:solidFill>
                  <a:schemeClr val="dk1"/>
                </a:solidFill>
                <a:latin typeface="Calibri"/>
              </a:rPr>
              <a:t>Object-oriented programming language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b="0" strike="noStrike" spc="-1">
                <a:solidFill>
                  <a:schemeClr val="dk1"/>
                </a:solidFill>
                <a:latin typeface="Calibri"/>
              </a:rPr>
              <a:t>Used in many areas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800" b="0" strike="noStrike" spc="-1">
                <a:solidFill>
                  <a:schemeClr val="dk1"/>
                </a:solidFill>
                <a:latin typeface="Calibri"/>
              </a:rPr>
              <a:t>Similar to C++ but at a bit of a higher level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CA" sz="2800" b="1" strike="noStrike" spc="-1">
                <a:solidFill>
                  <a:schemeClr val="dk1"/>
                </a:solidFill>
                <a:latin typeface="Calibri"/>
              </a:rPr>
              <a:t>Keep in mind, this class is about programming techniques, not about a programming language.</a:t>
            </a: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 type="sldNum" idx="35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BEF9CD9-1D97-4BF0-859D-C4DE96323DD2}" type="slidenum">
              <a:rPr lang="en-CA" sz="1200" b="0" strike="noStrike" spc="-1">
                <a:solidFill>
                  <a:schemeClr val="lt1"/>
                </a:solidFill>
                <a:latin typeface="Calibri"/>
              </a:rPr>
              <a:pPr indent="0" algn="r" defTabSz="914400">
                <a:lnSpc>
                  <a:spcPct val="100000"/>
                </a:lnSpc>
                <a:buNone/>
              </a:pPr>
              <a:t>2</a:t>
            </a:fld>
            <a:r>
              <a:rPr lang="en-CA" sz="1200" b="0" strike="noStrike" spc="-1">
                <a:solidFill>
                  <a:schemeClr val="lt1"/>
                </a:solidFill>
                <a:latin typeface="Calibri"/>
              </a:rPr>
              <a:t> / 32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CS321: Advanced Programming Techniques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CA" sz="4400" b="0" strike="noStrike" spc="-1">
                <a:solidFill>
                  <a:schemeClr val="lt1"/>
                </a:solidFill>
                <a:latin typeface="Calibri Light"/>
              </a:rPr>
              <a:t>Java vs. C++ Compilation/Running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sldNum" idx="37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C53CAE9-20FD-4FD8-B8BE-5C239EE3065B}" type="slidenum">
              <a:rPr lang="en-CA" sz="1200" b="0" strike="noStrike" spc="-1">
                <a:solidFill>
                  <a:schemeClr val="lt1"/>
                </a:solidFill>
                <a:latin typeface="Calibri"/>
              </a:rPr>
              <a:pPr indent="0" algn="r" defTabSz="914400">
                <a:lnSpc>
                  <a:spcPct val="100000"/>
                </a:lnSpc>
                <a:buNone/>
              </a:pPr>
              <a:t>3</a:t>
            </a:fld>
            <a:r>
              <a:rPr lang="en-CA" sz="1200" b="0" strike="noStrike" spc="-1">
                <a:solidFill>
                  <a:schemeClr val="lt1"/>
                </a:solidFill>
                <a:latin typeface="Calibri"/>
              </a:rPr>
              <a:t> / 32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41" name="Picture 10"/>
          <p:cNvPicPr/>
          <p:nvPr/>
        </p:nvPicPr>
        <p:blipFill>
          <a:blip r:embed="rId3"/>
          <a:stretch/>
        </p:blipFill>
        <p:spPr>
          <a:xfrm>
            <a:off x="1562040" y="1042920"/>
            <a:ext cx="4152600" cy="4774680"/>
          </a:xfrm>
          <a:prstGeom prst="rect">
            <a:avLst/>
          </a:prstGeom>
          <a:ln w="0">
            <a:noFill/>
          </a:ln>
        </p:spPr>
      </p:pic>
      <p:pic>
        <p:nvPicPr>
          <p:cNvPr id="442" name="Picture 13"/>
          <p:cNvPicPr/>
          <p:nvPr/>
        </p:nvPicPr>
        <p:blipFill>
          <a:blip r:embed="rId4"/>
          <a:stretch/>
        </p:blipFill>
        <p:spPr>
          <a:xfrm>
            <a:off x="5715000" y="1042920"/>
            <a:ext cx="4914720" cy="477180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CS321: Advanced Programming Techniques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CA" sz="4400" b="0" strike="noStrike" spc="-1">
                <a:solidFill>
                  <a:schemeClr val="lt1"/>
                </a:solidFill>
                <a:latin typeface="Calibri Light"/>
              </a:rPr>
              <a:t>Java vs. C++ Compilation/Running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38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8F0DD00-4876-405E-8536-119FCC1C77CB}" type="slidenum">
              <a:rPr lang="en-CA" sz="1200" b="0" strike="noStrike" spc="-1">
                <a:solidFill>
                  <a:schemeClr val="lt1"/>
                </a:solidFill>
                <a:latin typeface="Calibri"/>
              </a:rPr>
              <a:pPr indent="0" algn="r" defTabSz="914400">
                <a:lnSpc>
                  <a:spcPct val="100000"/>
                </a:lnSpc>
                <a:buNone/>
              </a:pPr>
              <a:t>4</a:t>
            </a:fld>
            <a:r>
              <a:rPr lang="en-CA" sz="1200" b="0" strike="noStrike" spc="-1">
                <a:solidFill>
                  <a:schemeClr val="lt1"/>
                </a:solidFill>
                <a:latin typeface="Calibri"/>
              </a:rPr>
              <a:t> / 32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46" name="Picture 10"/>
          <p:cNvPicPr/>
          <p:nvPr/>
        </p:nvPicPr>
        <p:blipFill>
          <a:blip r:embed="rId3"/>
          <a:stretch/>
        </p:blipFill>
        <p:spPr>
          <a:xfrm>
            <a:off x="1562040" y="1042920"/>
            <a:ext cx="4152600" cy="4774680"/>
          </a:xfrm>
          <a:prstGeom prst="rect">
            <a:avLst/>
          </a:prstGeom>
          <a:ln w="0">
            <a:noFill/>
          </a:ln>
        </p:spPr>
      </p:pic>
      <p:pic>
        <p:nvPicPr>
          <p:cNvPr id="447" name="Picture 13"/>
          <p:cNvPicPr/>
          <p:nvPr/>
        </p:nvPicPr>
        <p:blipFill>
          <a:blip r:embed="rId4"/>
          <a:stretch/>
        </p:blipFill>
        <p:spPr>
          <a:xfrm>
            <a:off x="5715000" y="1042920"/>
            <a:ext cx="4914720" cy="4771800"/>
          </a:xfrm>
          <a:prstGeom prst="rect">
            <a:avLst/>
          </a:prstGeom>
          <a:ln w="0">
            <a:noFill/>
          </a:ln>
        </p:spPr>
      </p:pic>
      <p:sp>
        <p:nvSpPr>
          <p:cNvPr id="448" name="Rectangle 3"/>
          <p:cNvSpPr/>
          <p:nvPr/>
        </p:nvSpPr>
        <p:spPr>
          <a:xfrm>
            <a:off x="1562040" y="1039680"/>
            <a:ext cx="4152600" cy="5532120"/>
          </a:xfrm>
          <a:prstGeom prst="rect">
            <a:avLst/>
          </a:prstGeom>
          <a:noFill/>
          <a:ln w="57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CA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49" name="TextBox 4"/>
          <p:cNvSpPr/>
          <p:nvPr/>
        </p:nvSpPr>
        <p:spPr>
          <a:xfrm>
            <a:off x="1630800" y="6094440"/>
            <a:ext cx="38736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CA" sz="1800" b="0" strike="noStrike" spc="-1">
                <a:solidFill>
                  <a:schemeClr val="dk1"/>
                </a:solidFill>
                <a:latin typeface="Calibri"/>
              </a:rPr>
              <a:t>Platform-dependent Area</a:t>
            </a:r>
            <a:endParaRPr lang="en-CA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Rectangle 10"/>
          <p:cNvSpPr/>
          <p:nvPr/>
        </p:nvSpPr>
        <p:spPr>
          <a:xfrm>
            <a:off x="5899320" y="3942720"/>
            <a:ext cx="4914720" cy="2629080"/>
          </a:xfrm>
          <a:prstGeom prst="rect">
            <a:avLst/>
          </a:prstGeom>
          <a:noFill/>
          <a:ln w="5724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CA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51" name="TextBox 12"/>
          <p:cNvSpPr/>
          <p:nvPr/>
        </p:nvSpPr>
        <p:spPr>
          <a:xfrm>
            <a:off x="6356520" y="6094440"/>
            <a:ext cx="38736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CA" sz="1800" b="0" strike="noStrike" spc="-1">
                <a:solidFill>
                  <a:schemeClr val="dk1"/>
                </a:solidFill>
                <a:latin typeface="Calibri"/>
              </a:rPr>
              <a:t>Platform-dependent Area</a:t>
            </a:r>
            <a:endParaRPr lang="en-CA" sz="1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52" name="Straight Arrow Connector 13"/>
          <p:cNvCxnSpPr/>
          <p:nvPr/>
        </p:nvCxnSpPr>
        <p:spPr>
          <a:xfrm flipH="1">
            <a:off x="10629720" y="3429000"/>
            <a:ext cx="284400" cy="360"/>
          </a:xfrm>
          <a:prstGeom prst="straightConnector1">
            <a:avLst/>
          </a:prstGeom>
          <a:ln w="38160">
            <a:solidFill>
              <a:srgbClr val="000000"/>
            </a:solidFill>
            <a:miter/>
            <a:tailEnd type="triangle" w="med" len="med"/>
          </a:ln>
        </p:spPr>
      </p:cxnSp>
      <p:sp>
        <p:nvSpPr>
          <p:cNvPr id="453" name="TextBox 14"/>
          <p:cNvSpPr/>
          <p:nvPr/>
        </p:nvSpPr>
        <p:spPr>
          <a:xfrm>
            <a:off x="10879560" y="3244320"/>
            <a:ext cx="1080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CA" sz="1800" b="0" strike="noStrike" spc="-1">
                <a:solidFill>
                  <a:schemeClr val="dk1"/>
                </a:solidFill>
                <a:latin typeface="Calibri"/>
              </a:rPr>
              <a:t>Bytecode</a:t>
            </a:r>
            <a:endParaRPr lang="en-CA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CS321: Advanced Programming Techniques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CA" sz="4400" b="0" strike="noStrike" spc="-1">
                <a:solidFill>
                  <a:schemeClr val="lt1"/>
                </a:solidFill>
                <a:latin typeface="Calibri Light"/>
              </a:rPr>
              <a:t>Java vs. C++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400" b="0" strike="noStrike" spc="-1">
                <a:solidFill>
                  <a:schemeClr val="dk1"/>
                </a:solidFill>
                <a:latin typeface="Calibri"/>
              </a:rPr>
              <a:t>“No pointers” 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CA" sz="2400" b="0" strike="noStrike" spc="-1">
                <a:solidFill>
                  <a:schemeClr val="dk1"/>
                </a:solidFill>
                <a:latin typeface="Calibri"/>
              </a:rPr>
              <a:t>Generally considered safer due to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CA" sz="2000" b="0" strike="noStrike" spc="-1">
                <a:solidFill>
                  <a:schemeClr val="dk1"/>
                </a:solidFill>
                <a:latin typeface="Calibri"/>
              </a:rPr>
              <a:t>Checks for out-of-bounds access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CA" sz="2000" b="0" strike="noStrike" spc="-1">
                <a:solidFill>
                  <a:schemeClr val="dk1"/>
                </a:solidFill>
                <a:latin typeface="Calibri"/>
              </a:rPr>
              <a:t>Automatic garbage collection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CA" sz="2000" b="0" strike="noStrike" spc="-1">
                <a:solidFill>
                  <a:schemeClr val="dk1"/>
                </a:solidFill>
                <a:latin typeface="Calibri"/>
              </a:rPr>
              <a:t>Pointer abstraction (no pointers)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CA" sz="2000" b="0" strike="noStrike" spc="-1">
                <a:solidFill>
                  <a:schemeClr val="dk1"/>
                </a:solidFill>
                <a:latin typeface="Calibri"/>
              </a:rPr>
              <a:t>Multiple inheritance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sldNum" idx="39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1A28746-7EE7-413C-90AC-EFFEE085DE0B}" type="slidenum">
              <a:rPr lang="en-CA" sz="1200" b="0" strike="noStrike" spc="-1">
                <a:solidFill>
                  <a:schemeClr val="lt1"/>
                </a:solidFill>
                <a:latin typeface="Calibri"/>
              </a:rPr>
              <a:pPr indent="0" algn="r" defTabSz="914400">
                <a:lnSpc>
                  <a:spcPct val="100000"/>
                </a:lnSpc>
                <a:buNone/>
              </a:pPr>
              <a:t>5</a:t>
            </a:fld>
            <a:r>
              <a:rPr lang="en-CA" sz="1200" b="0" strike="noStrike" spc="-1">
                <a:solidFill>
                  <a:schemeClr val="lt1"/>
                </a:solidFill>
                <a:latin typeface="Calibri"/>
              </a:rPr>
              <a:t> / 32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CS321: Advanced Programming Techniques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CA" sz="4400" b="0" strike="noStrike" spc="-1">
                <a:solidFill>
                  <a:schemeClr val="lt1"/>
                </a:solidFill>
                <a:latin typeface="Calibri Light"/>
              </a:rPr>
              <a:t>Java vs. C++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(Almost) everything is an object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Only primitive types (</a:t>
            </a:r>
            <a:r>
              <a:rPr lang="en-US" sz="2000" b="0" i="1" strike="noStrike" spc="-1">
                <a:solidFill>
                  <a:schemeClr val="dk1"/>
                </a:solidFill>
                <a:latin typeface="Calibri"/>
              </a:rPr>
              <a:t>boolean</a:t>
            </a: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, </a:t>
            </a:r>
            <a:r>
              <a:rPr lang="en-US" sz="2000" b="0" i="1" strike="noStrike" spc="-1">
                <a:solidFill>
                  <a:schemeClr val="dk1"/>
                </a:solidFill>
                <a:latin typeface="Calibri"/>
              </a:rPr>
              <a:t>char</a:t>
            </a: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, </a:t>
            </a:r>
            <a:r>
              <a:rPr lang="en-US" sz="2000" b="0" i="1" strike="noStrike" spc="-1">
                <a:solidFill>
                  <a:schemeClr val="dk1"/>
                </a:solidFill>
                <a:latin typeface="Calibri"/>
              </a:rPr>
              <a:t>int</a:t>
            </a: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, </a:t>
            </a:r>
            <a:r>
              <a:rPr lang="en-US" sz="2000" b="0" i="1" strike="noStrike" spc="-1">
                <a:solidFill>
                  <a:schemeClr val="dk1"/>
                </a:solidFill>
                <a:latin typeface="Calibri"/>
              </a:rPr>
              <a:t>long</a:t>
            </a: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, </a:t>
            </a:r>
            <a:r>
              <a:rPr lang="en-US" sz="2000" b="0" i="1" strike="noStrike" spc="-1">
                <a:solidFill>
                  <a:schemeClr val="dk1"/>
                </a:solidFill>
                <a:latin typeface="Calibri"/>
              </a:rPr>
              <a:t>float</a:t>
            </a: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, </a:t>
            </a:r>
            <a:r>
              <a:rPr lang="en-US" sz="2000" b="0" i="1" strike="noStrike" spc="-1">
                <a:solidFill>
                  <a:schemeClr val="dk1"/>
                </a:solidFill>
                <a:latin typeface="Calibri"/>
              </a:rPr>
              <a:t>double</a:t>
            </a: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) are </a:t>
            </a:r>
            <a:r>
              <a:rPr lang="en-US" sz="2000" b="0" i="1" strike="noStrike" spc="-1">
                <a:solidFill>
                  <a:schemeClr val="dk1"/>
                </a:solidFill>
                <a:latin typeface="Calibri"/>
              </a:rPr>
              <a:t>not</a:t>
            </a: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 objects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Function arguments are </a:t>
            </a:r>
            <a:r>
              <a:rPr lang="en-US" sz="2400" b="0" i="1" strike="noStrike" spc="-1">
                <a:solidFill>
                  <a:schemeClr val="dk1"/>
                </a:solidFill>
                <a:latin typeface="Calibri"/>
              </a:rPr>
              <a:t>always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 passed by </a:t>
            </a:r>
            <a:r>
              <a:rPr lang="en-US" sz="2400" b="0" i="1" strike="noStrike" spc="-1">
                <a:solidFill>
                  <a:schemeClr val="dk1"/>
                </a:solidFill>
                <a:latin typeface="Calibri"/>
              </a:rPr>
              <a:t>value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Objects are </a:t>
            </a:r>
            <a:r>
              <a:rPr lang="en-US" sz="2000" b="0" i="1" u="sng" strike="noStrike" spc="-1">
                <a:solidFill>
                  <a:schemeClr val="dk1"/>
                </a:solidFill>
                <a:uFillTx/>
                <a:latin typeface="Calibri"/>
              </a:rPr>
              <a:t>not</a:t>
            </a: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 copied – only their references are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No separation between header and implementation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No operator overloading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No </a:t>
            </a:r>
            <a:r>
              <a:rPr lang="en-US" sz="2400" b="0" i="1" strike="noStrike" spc="-1">
                <a:solidFill>
                  <a:schemeClr val="dk1"/>
                </a:solidFill>
                <a:latin typeface="Calibri"/>
              </a:rPr>
              <a:t>struct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Functions are virtual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Function code that gets executed is determined at run-time rather than compile-time</a:t>
            </a:r>
          </a:p>
        </p:txBody>
      </p:sp>
      <p:sp>
        <p:nvSpPr>
          <p:cNvPr id="459" name="PlaceHolder 3"/>
          <p:cNvSpPr>
            <a:spLocks noGrp="1"/>
          </p:cNvSpPr>
          <p:nvPr>
            <p:ph type="sldNum" idx="40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148C449-2B23-4C36-8ECD-C0B9B438CB92}" type="slidenum">
              <a:rPr lang="en-CA" sz="1200" b="0" strike="noStrike" spc="-1">
                <a:solidFill>
                  <a:schemeClr val="lt1"/>
                </a:solidFill>
                <a:latin typeface="Calibri"/>
              </a:rPr>
              <a:pPr indent="0" algn="r" defTabSz="914400">
                <a:lnSpc>
                  <a:spcPct val="100000"/>
                </a:lnSpc>
                <a:buNone/>
              </a:pPr>
              <a:t>6</a:t>
            </a:fld>
            <a:r>
              <a:rPr lang="en-CA" sz="1200" b="0" strike="noStrike" spc="-1">
                <a:solidFill>
                  <a:schemeClr val="lt1"/>
                </a:solidFill>
                <a:latin typeface="Calibri"/>
              </a:rPr>
              <a:t> / 32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CS321: Advanced Programming Techniques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CA" sz="4400" b="0" strike="noStrike" spc="-1">
                <a:solidFill>
                  <a:schemeClr val="lt1"/>
                </a:solidFill>
                <a:latin typeface="Calibri Light"/>
              </a:rPr>
              <a:t>Java vs. C++ Multiple Inheritance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C++ inheritance forces the inheritance of both data and behavior (code)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Multiple inheritance in Java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Java does not allow multiple non-abstract class inheritance. Only one at a time.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Java has abstract </a:t>
            </a: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interfaces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 that allows for multiple inheritance.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These only define expected behaviours (arguments, return type) but not the behaviour itself.</a:t>
            </a: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sldNum" idx="41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89F96A5-0B9A-4600-9604-52371A9170D3}" type="slidenum">
              <a:rPr lang="en-CA" sz="1200" b="0" strike="noStrike" spc="-1">
                <a:solidFill>
                  <a:schemeClr val="lt1"/>
                </a:solidFill>
                <a:latin typeface="Calibri"/>
              </a:rPr>
              <a:pPr indent="0" algn="r" defTabSz="914400">
                <a:lnSpc>
                  <a:spcPct val="100000"/>
                </a:lnSpc>
                <a:buNone/>
              </a:pPr>
              <a:t>7</a:t>
            </a:fld>
            <a:r>
              <a:rPr lang="en-CA" sz="1200" b="0" strike="noStrike" spc="-1">
                <a:solidFill>
                  <a:schemeClr val="lt1"/>
                </a:solidFill>
                <a:latin typeface="Calibri"/>
              </a:rPr>
              <a:t> / 32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CS321: Advanced Programming Techniques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CA" sz="4400" b="0" strike="noStrike" spc="-1">
                <a:solidFill>
                  <a:schemeClr val="lt1"/>
                </a:solidFill>
                <a:latin typeface="Calibri Light"/>
              </a:rPr>
              <a:t>Java Documentation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StackOverflow won’t solve all your problems!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Found here: </a:t>
            </a:r>
            <a:r>
              <a:rPr lang="en-US" sz="2400" b="0" u="sng" strike="noStrike" spc="-1">
                <a:solidFill>
                  <a:schemeClr val="dk1"/>
                </a:solidFill>
                <a:uFillTx/>
                <a:latin typeface="Calibri"/>
                <a:hlinkClick r:id="rId2"/>
              </a:rPr>
              <a:t>https://docs.oracle.com/javase/21/docs/api/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sldNum" idx="42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B609E91-789C-46E4-ACB9-9E2CD902D5D4}" type="slidenum">
              <a:rPr lang="en-CA" sz="1200" b="0" strike="noStrike" spc="-1">
                <a:solidFill>
                  <a:schemeClr val="lt1"/>
                </a:solidFill>
                <a:latin typeface="Calibri"/>
              </a:rPr>
              <a:pPr indent="0" algn="r" defTabSz="914400">
                <a:lnSpc>
                  <a:spcPct val="100000"/>
                </a:lnSpc>
                <a:buNone/>
              </a:pPr>
              <a:t>8</a:t>
            </a:fld>
            <a:r>
              <a:rPr lang="en-CA" sz="1200" b="0" strike="noStrike" spc="-1">
                <a:solidFill>
                  <a:schemeClr val="lt1"/>
                </a:solidFill>
                <a:latin typeface="Calibri"/>
              </a:rPr>
              <a:t> / 32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CS321: Advanced Programming Techniques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CA" sz="4400" b="0" strike="noStrike" spc="-1">
                <a:solidFill>
                  <a:schemeClr val="lt1"/>
                </a:solidFill>
                <a:latin typeface="Calibri Light"/>
              </a:rPr>
              <a:t>JavaDoc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All languages have some form of code documentation tooling or standards.</a:t>
            </a: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In Java, we use the JavaDoc standard: </a:t>
            </a:r>
            <a:r>
              <a:rPr lang="en-US" sz="2400" b="0" u="sng" strike="noStrike" spc="-1">
                <a:solidFill>
                  <a:schemeClr val="dk1"/>
                </a:solidFill>
                <a:uFillTx/>
                <a:latin typeface="Calibri"/>
                <a:hlinkClick r:id="rId2"/>
              </a:rPr>
              <a:t>https://www.oracle.com/technical-resources/articles/java/javadoc-tool.html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sldNum" idx="43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strike="noStrike" spc="-1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ED3EEEF-723A-4991-9583-46D16860BCFA}" type="slidenum">
              <a:rPr lang="en-CA" sz="1200" b="0" strike="noStrike" spc="-1">
                <a:solidFill>
                  <a:schemeClr val="lt1"/>
                </a:solidFill>
                <a:latin typeface="Calibri"/>
              </a:rPr>
              <a:pPr indent="0" algn="r" defTabSz="914400">
                <a:lnSpc>
                  <a:spcPct val="100000"/>
                </a:lnSpc>
                <a:buNone/>
              </a:pPr>
              <a:t>9</a:t>
            </a:fld>
            <a:r>
              <a:rPr lang="en-CA" sz="1200" b="0" strike="noStrike" spc="-1">
                <a:solidFill>
                  <a:schemeClr val="lt1"/>
                </a:solidFill>
                <a:latin typeface="Calibri"/>
              </a:rPr>
              <a:t> / 32</a:t>
            </a:r>
            <a:endParaRPr lang="en-CA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CS321: Advanced Programming Techniques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25200</TotalTime>
  <Words>607</Words>
  <Application>LibreOffice/7.6.3.2$Windows_X86_64 LibreOffice_project/29d686fea9f6705b262d369fede658f824154cc0</Application>
  <PresentationFormat>Custom</PresentationFormat>
  <Paragraphs>130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10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Slide 1</vt:lpstr>
      <vt:lpstr>Why Java?</vt:lpstr>
      <vt:lpstr>Java vs. C++ Compilation/Running</vt:lpstr>
      <vt:lpstr>Java vs. C++ Compilation/Running</vt:lpstr>
      <vt:lpstr>Java vs. C++</vt:lpstr>
      <vt:lpstr>Java vs. C++</vt:lpstr>
      <vt:lpstr>Java vs. C++ Multiple Inheritance</vt:lpstr>
      <vt:lpstr>Java Documentation</vt:lpstr>
      <vt:lpstr>JavaDoc</vt:lpstr>
      <vt:lpstr>Java Final Points</vt:lpstr>
      <vt:lpstr>Hello World!</vt:lpstr>
      <vt:lpstr>Hello World!</vt:lpstr>
      <vt:lpstr>Hello World!</vt:lpstr>
      <vt:lpstr>Hello World!</vt:lpstr>
      <vt:lpstr>Hello World!</vt:lpstr>
      <vt:lpstr>Lab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subject/>
  <dc:creator>Gregory</dc:creator>
  <dc:description/>
  <cp:lastModifiedBy>Greg</cp:lastModifiedBy>
  <cp:revision>190</cp:revision>
  <cp:lastPrinted>2024-01-07T12:42:05Z</cp:lastPrinted>
  <dcterms:created xsi:type="dcterms:W3CDTF">2016-10-21T00:49:29Z</dcterms:created>
  <dcterms:modified xsi:type="dcterms:W3CDTF">2025-01-05T20:11:01Z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3</vt:r8>
  </property>
  <property fmtid="{D5CDD505-2E9C-101B-9397-08002B2CF9AE}" pid="3" name="PresentationFormat">
    <vt:lpwstr>Widescreen</vt:lpwstr>
  </property>
  <property fmtid="{D5CDD505-2E9C-101B-9397-08002B2CF9AE}" pid="4" name="Slides">
    <vt:r8>16</vt:r8>
  </property>
</Properties>
</file>