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Default Extension="mp4" ContentType="video/mp4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5" r:id="rId6"/>
    <p:sldId id="266" r:id="rId7"/>
    <p:sldId id="267" r:id="rId8"/>
    <p:sldId id="26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MDN/Guidelines/Code_guidelines/JavaScript" TargetMode="External"/><Relationship Id="rId4" Type="http://schemas.openxmlformats.org/officeDocument/2006/relationships/hyperlink" Target="https://eslin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fox-source-docs.mozilla.org/code-quality/lint/index.html" TargetMode="External"/><Relationship Id="rId2" Type="http://schemas.openxmlformats.org/officeDocument/2006/relationships/hyperlink" Target="https://treeherder.mozilla.org/jobs?repo=mozilla-central&amp;searchStr=lin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" TargetMode="External"/><Relationship Id="rId2" Type="http://schemas.openxmlformats.org/officeDocument/2006/relationships/hyperlink" Target="https://www.jetbrains.com/help/idea/configuring-code-styl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Linters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</a:t>
            </a:r>
            <a:r>
              <a:rPr lang="en-CA" dirty="0" err="1" smtClean="0"/>
              <a:t>Mierzwinski</a:t>
            </a:r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DB5C6-7963-47EA-A127-08293F5A3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Autoformat Your Code</a:t>
            </a:r>
          </a:p>
        </p:txBody>
      </p:sp>
      <p:pic>
        <p:nvPicPr>
          <p:cNvPr id="7" name="Video recording-20220211_212306-Meeting Recording_Trim">
            <a:hlinkClick r:id="" action="ppaction://media"/>
            <a:extLst>
              <a:ext uri="{FF2B5EF4-FFF2-40B4-BE49-F238E27FC236}">
                <a16:creationId xmlns:a16="http://schemas.microsoft.com/office/drawing/2014/main" xmlns="" id="{3CB159B2-36DF-4F93-91E8-414F628A9970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0413" y="1168400"/>
            <a:ext cx="7735887" cy="435133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481128-2900-4DF2-A2BF-F81E4781E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 smtClean="0"/>
              <a:t>CS321: Advanced Programming Techniques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E9D8FF-B7E6-4C6C-8D3C-96B3803F5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314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79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Linting</a:t>
            </a:r>
          </a:p>
          <a:p>
            <a:r>
              <a:rPr lang="en-US" dirty="0"/>
              <a:t>Real-life Example</a:t>
            </a:r>
          </a:p>
          <a:p>
            <a:r>
              <a:rPr lang="en-US" dirty="0"/>
              <a:t>Reformatting your Java code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(or Static Analysis)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52064"/>
          </a:xfrm>
        </p:spPr>
        <p:txBody>
          <a:bodyPr>
            <a:normAutofit/>
          </a:bodyPr>
          <a:lstStyle/>
          <a:p>
            <a:r>
              <a:rPr lang="en-US" b="1" dirty="0"/>
              <a:t>Static Analysis </a:t>
            </a:r>
            <a:r>
              <a:rPr lang="en-US" dirty="0"/>
              <a:t>of your code</a:t>
            </a:r>
          </a:p>
          <a:p>
            <a:pPr lvl="1"/>
            <a:r>
              <a:rPr lang="en-US" dirty="0"/>
              <a:t>Analyzes the static aspect (e.g. the code, file names etc.) of your program</a:t>
            </a:r>
          </a:p>
          <a:p>
            <a:pPr lvl="1"/>
            <a:r>
              <a:rPr lang="en-US" dirty="0"/>
              <a:t>Doesn’t care about what your code does at runtime</a:t>
            </a:r>
          </a:p>
          <a:p>
            <a:pPr lvl="1"/>
            <a:r>
              <a:rPr lang="en-US" dirty="0"/>
              <a:t>Only cares if it looks right, and could compile it as well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>
                <a:hlinkClick r:id="rId2"/>
              </a:rPr>
              <a:t>PEP-8</a:t>
            </a:r>
            <a:r>
              <a:rPr lang="en-US" dirty="0"/>
              <a:t> in Python</a:t>
            </a:r>
          </a:p>
          <a:p>
            <a:pPr lvl="2"/>
            <a:r>
              <a:rPr lang="en-US" dirty="0"/>
              <a:t>IntelliJ-</a:t>
            </a:r>
            <a:r>
              <a:rPr lang="en-US" dirty="0" err="1"/>
              <a:t>builtin</a:t>
            </a:r>
            <a:r>
              <a:rPr lang="en-US" dirty="0"/>
              <a:t>, &amp; </a:t>
            </a:r>
            <a:r>
              <a:rPr lang="en-US" dirty="0">
                <a:hlinkClick r:id="rId3"/>
              </a:rPr>
              <a:t>Google Style</a:t>
            </a:r>
            <a:r>
              <a:rPr lang="en-US" dirty="0"/>
              <a:t> in Java</a:t>
            </a:r>
          </a:p>
          <a:p>
            <a:pPr lvl="2"/>
            <a:r>
              <a:rPr lang="en-US" dirty="0" err="1">
                <a:hlinkClick r:id="rId4"/>
              </a:rPr>
              <a:t>ESLint</a:t>
            </a:r>
            <a:r>
              <a:rPr lang="en-US" dirty="0"/>
              <a:t>, &amp; </a:t>
            </a:r>
            <a:r>
              <a:rPr lang="en-US" dirty="0">
                <a:hlinkClick r:id="rId5"/>
              </a:rPr>
              <a:t>Mozilla Style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Custom Validators</a:t>
            </a:r>
          </a:p>
          <a:p>
            <a:pPr lvl="1"/>
            <a:endParaRPr lang="en-US" dirty="0"/>
          </a:p>
          <a:p>
            <a:r>
              <a:rPr lang="en-US" dirty="0"/>
              <a:t>In contrast, </a:t>
            </a:r>
            <a:r>
              <a:rPr lang="en-US" b="1" dirty="0"/>
              <a:t>dynamic analysis </a:t>
            </a:r>
            <a:r>
              <a:rPr lang="en-US" dirty="0"/>
              <a:t>involves analyzing your code during runtime</a:t>
            </a:r>
          </a:p>
          <a:p>
            <a:pPr lvl="1"/>
            <a:r>
              <a:rPr lang="en-US" dirty="0"/>
              <a:t>Example: Code Coverage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514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Automated code checks before landing your code to the default branch of your repository</a:t>
            </a:r>
          </a:p>
          <a:p>
            <a:endParaRPr lang="en-US" dirty="0"/>
          </a:p>
          <a:p>
            <a:r>
              <a:rPr lang="en-US" dirty="0"/>
              <a:t>Usually happens during code reviews with some form of continuous integration (CI) tooling</a:t>
            </a:r>
          </a:p>
          <a:p>
            <a:endParaRPr lang="en-US" dirty="0"/>
          </a:p>
          <a:p>
            <a:r>
              <a:rPr lang="en-US" dirty="0"/>
              <a:t>Running these linters locally will (in most cases) automatically reformat your code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578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Quicker, and more powerful code reviews</a:t>
            </a:r>
          </a:p>
          <a:p>
            <a:pPr lvl="1"/>
            <a:r>
              <a:rPr lang="en-US" dirty="0"/>
              <a:t>People can spend more time on the internals rather than the structure</a:t>
            </a:r>
          </a:p>
          <a:p>
            <a:pPr lvl="1"/>
            <a:endParaRPr lang="en-US" dirty="0"/>
          </a:p>
          <a:p>
            <a:r>
              <a:rPr lang="en-US" dirty="0"/>
              <a:t>Consistent code quality</a:t>
            </a:r>
          </a:p>
          <a:p>
            <a:endParaRPr lang="en-US" dirty="0"/>
          </a:p>
          <a:p>
            <a:r>
              <a:rPr lang="en-US" dirty="0"/>
              <a:t>Enforcement of organizational standards</a:t>
            </a:r>
          </a:p>
          <a:p>
            <a:endParaRPr lang="en-US" dirty="0"/>
          </a:p>
          <a:p>
            <a:r>
              <a:rPr lang="en-US" dirty="0"/>
              <a:t>No need to stress about your formatting anymore</a:t>
            </a:r>
          </a:p>
          <a:p>
            <a:pPr lvl="1"/>
            <a:r>
              <a:rPr lang="en-US" dirty="0"/>
              <a:t>E.g. a misplaced curly brace `{` on line 10,276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42540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?????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05192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Can take some time to setup</a:t>
            </a:r>
          </a:p>
          <a:p>
            <a:endParaRPr lang="en-US" dirty="0"/>
          </a:p>
          <a:p>
            <a:r>
              <a:rPr lang="en-US" dirty="0"/>
              <a:t>Need to maintain the versions properly</a:t>
            </a:r>
          </a:p>
          <a:p>
            <a:endParaRPr lang="en-US" dirty="0"/>
          </a:p>
          <a:p>
            <a:r>
              <a:rPr lang="en-US" dirty="0"/>
              <a:t>Can potentially provide a false sense of security about code correctness (e.g. bugs in the linter)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9698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mozilla</a:t>
            </a:r>
            <a:r>
              <a:rPr lang="en-US" dirty="0"/>
              <a:t>-central repo runs a barrage of linters on all of the source code: </a:t>
            </a:r>
            <a:r>
              <a:rPr lang="en-US" dirty="0">
                <a:hlinkClick r:id="rId2"/>
              </a:rPr>
              <a:t>https://treeherder.mozilla.org/jobs?repo=mozilla-central&amp;searchStr=lint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Linters documented here:</a:t>
            </a:r>
            <a:br>
              <a:rPr lang="en-US" dirty="0"/>
            </a:br>
            <a:r>
              <a:rPr lang="en-US" dirty="0">
                <a:hlinkClick r:id="rId3"/>
              </a:rPr>
              <a:t>https://firefox-source-docs.mozilla.org/code-quality/lint/index.html#Linter_Implementations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67951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Code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Uses a built in format that is their own</a:t>
            </a:r>
          </a:p>
          <a:p>
            <a:r>
              <a:rPr lang="en-US" dirty="0"/>
              <a:t>There are alternatives, see here for more information: </a:t>
            </a:r>
            <a:r>
              <a:rPr lang="en-US" dirty="0">
                <a:hlinkClick r:id="rId2"/>
              </a:rPr>
              <a:t>https://www.jetbrains.com/help/idea/configuring-code-style.html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Suggested to use the Google Java code style: </a:t>
            </a:r>
            <a:r>
              <a:rPr lang="en-US" dirty="0">
                <a:hlinkClick r:id="rId3"/>
              </a:rPr>
              <a:t>https://github.com/google/google-java-format#intellij-android-studio-and-other-jetbrains-ides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7926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21500</TotalTime>
  <Words>358</Words>
  <Application>Microsoft Office PowerPoint</Application>
  <PresentationFormat>Custom</PresentationFormat>
  <Paragraphs>77</Paragraphs>
  <Slides>10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Linters</vt:lpstr>
      <vt:lpstr>Overview</vt:lpstr>
      <vt:lpstr>Linting (or Static Analysis)</vt:lpstr>
      <vt:lpstr>Using Linters</vt:lpstr>
      <vt:lpstr>Advantages to using Linters</vt:lpstr>
      <vt:lpstr>Disadvantages to using Linters</vt:lpstr>
      <vt:lpstr>Disadvantages to using Linters</vt:lpstr>
      <vt:lpstr>Real-life Example</vt:lpstr>
      <vt:lpstr>IntelliJ Code Style</vt:lpstr>
      <vt:lpstr>How to Autoformat Your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217</cp:revision>
  <dcterms:created xsi:type="dcterms:W3CDTF">2016-10-21T00:49:29Z</dcterms:created>
  <dcterms:modified xsi:type="dcterms:W3CDTF">2025-01-05T19:56:20Z</dcterms:modified>
</cp:coreProperties>
</file>