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bricator.services.mozilla.com/p/reviewbo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="" xmlns:a16="http://schemas.microsoft.com/office/drawing/2014/main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on our PR system Phabricator: </a:t>
            </a:r>
            <a:r>
              <a:rPr lang="en-CA" dirty="0">
                <a:hlinkClick r:id="rId4"/>
              </a:rPr>
              <a:t>https://phabricator.services.mozilla.com/p/reviewbot/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21578</TotalTime>
  <Words>358</Words>
  <Application>Microsoft Office PowerPoint</Application>
  <PresentationFormat>Custom</PresentationFormat>
  <Paragraphs>79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218</cp:revision>
  <dcterms:created xsi:type="dcterms:W3CDTF">2016-10-21T00:49:29Z</dcterms:created>
  <dcterms:modified xsi:type="dcterms:W3CDTF">2025-01-05T19:57:05Z</dcterms:modified>
</cp:coreProperties>
</file>