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Adap</a:t>
            </a:r>
            <a:r>
              <a:rPr lang="en-US" altLang="en-US" dirty="0"/>
              <a:t>ter </a:t>
            </a:r>
            <a:r>
              <a:rPr lang="en-US" altLang="en-US" sz="6000" dirty="0"/>
              <a:t>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007805"/>
            <a:ext cx="10515600" cy="585019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extends Vector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size();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 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add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BCE3A301-B939-470C-A079-A8C91992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1307640"/>
            <a:ext cx="4419600" cy="355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BookListClassAdapter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  <a:p>
            <a:r>
              <a:rPr lang="en-US" altLang="en-US" sz="1600"/>
              <a:t>SampleClient.java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937D7859-8244-4185-88AC-FC9F22CE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5243052"/>
            <a:ext cx="2832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</a:rPr>
              <a:t>Clients use </a:t>
            </a:r>
            <a:r>
              <a:rPr lang="en-US" altLang="en-US" sz="1400" b="1" i="1">
                <a:solidFill>
                  <a:srgbClr val="FF0000"/>
                </a:solidFill>
              </a:rPr>
              <a:t>BookLis</a:t>
            </a:r>
            <a:r>
              <a:rPr lang="en-US" altLang="en-US" sz="1400" b="1">
                <a:solidFill>
                  <a:srgbClr val="FF0000"/>
                </a:solidFill>
              </a:rPr>
              <a:t>t interface, </a:t>
            </a:r>
          </a:p>
          <a:p>
            <a:r>
              <a:rPr lang="en-US" altLang="en-US" sz="1400" b="1">
                <a:solidFill>
                  <a:srgbClr val="FF0000"/>
                </a:solidFill>
              </a:rPr>
              <a:t>not BookListClassAdapter directly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xmlns="" id="{14384493-66FD-4703-B9B2-E47F729A08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3109452"/>
            <a:ext cx="8382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96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Adapter simply inherits  operations of Vector ( so it actually IS a Vector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Clients use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interface, not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directly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This hides public methods of Vector from client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E55E3C-9EBA-44DE-81BC-7AC15947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22074" y="2946452"/>
            <a:ext cx="6553200" cy="286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015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7426"/>
            <a:ext cx="10515600" cy="577153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BookListObjectAdapter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private Vector books = new Vector();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return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books.size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books.add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7926A5-F263-44F6-926E-5FC77B5A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413" y="1609722"/>
            <a:ext cx="4495800" cy="330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BookListObjectAdapter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556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pattern lets classes work together that normally would not because their interfaces were incompatible (in the previous example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SampleClient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Vector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Modifiability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Adapter class provides clean interface to clients of adapted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Reusability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adapted class for reuse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Correctness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tested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465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object adapter: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a single Adapter work with many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Adaptees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Could allow subclasses to be adapted by simply passing them in as part of the constructor.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Requires that you specifically bring to the surface any of the adapted object's methods that you wish to make available.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Makes it harder to override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behavior. It will require subclassing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and making Adapter refer to the subclass rather than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itself.       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class adapter: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Introduces only one object.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the adapter change some of the adapted class's methods but still allows the others to be used unchanged.  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Are simpler than object adapters in that they involve fewer classes and are useful if total de-coupling of the client and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not needed.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Won't work when you want to adapt a class and all of its subclasses, since you define the class that it derives from when you create it.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Has a problem with name conflicts if methods of the same signature exist on both the target and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759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Non-Software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Outlets and Plugs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Outlets in the Quebec require a certain type of plug.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For example, a plug made in Europe for a European outlet, may not fit in an outlet in the Quebec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To use this appliance in the Quebec , one would need to purchase an adapter. 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1932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Adapter Pattern is an Object Pattern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abstract class Stack{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top();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pop();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void push(Object v);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class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                    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 class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private Vector stack = new Vector();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object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empty()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== 0;}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pubic Object top()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Object pop()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Object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stack.removeElementAt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()-1);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	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void push(Object v) {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stack.addElement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(v);}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indent="0">
              <a:buNone/>
            </a:pPr>
            <a:endParaRPr kumimoji="0"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xmlns="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585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example: The </a:t>
            </a:r>
            <a:r>
              <a:rPr lang="en-US" altLang="en-US" dirty="0" err="1"/>
              <a:t>SquarePeg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Target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insert(): " + str);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4629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 the </a:t>
            </a:r>
            <a:r>
              <a:rPr lang="en-US" altLang="en-US" dirty="0" err="1"/>
              <a:t>RoundPeg</a:t>
            </a:r>
            <a:r>
              <a:rPr lang="en-US" altLang="en-US" dirty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(String msg)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(): " 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              msg);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a client only understands the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interface for inserting pegs using the insert() method, how can it insert round pegs? A-HA  a peg adapter!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6453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Here is the </a:t>
            </a:r>
            <a:r>
              <a:rPr lang="en-US" altLang="en-US" dirty="0" err="1"/>
              <a:t>PegAdapter</a:t>
            </a:r>
            <a:r>
              <a:rPr lang="en-US" altLang="en-US" dirty="0"/>
              <a:t> class: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Adapter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 adapts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Its interface is that of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private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peg;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{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roundPeg.insertIntoHole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3DEDACB5-B75D-495D-BA07-5BDEC01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593" y="3956485"/>
            <a:ext cx="3200400" cy="169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err="1">
                <a:latin typeface="Arial" panose="020B0604020202020204" pitchFamily="34" charset="0"/>
              </a:rPr>
              <a:t>PegAdapter</a:t>
            </a:r>
            <a:r>
              <a:rPr lang="en-US" altLang="en-US" sz="1600" dirty="0">
                <a:latin typeface="Arial" panose="020B0604020202020204" pitchFamily="34" charset="0"/>
              </a:rPr>
              <a:t> takes a </a:t>
            </a:r>
            <a:r>
              <a:rPr lang="en-US" altLang="en-US" sz="1600" dirty="0" err="1">
                <a:latin typeface="Arial" panose="020B0604020202020204" pitchFamily="34" charset="0"/>
              </a:rPr>
              <a:t>RoundPeg</a:t>
            </a:r>
            <a:r>
              <a:rPr lang="en-US" altLang="en-US" sz="1600" dirty="0">
                <a:latin typeface="Arial" panose="020B0604020202020204" pitchFamily="34" charset="0"/>
              </a:rPr>
              <a:t> as a constructor parameter.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This is an example of a pluggable adapter ( think of how we use “pluggable” look and feel in Swing components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xmlns="" id="{CB52FC3A-1E47-4693-9C61-DA4C3BD3A2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4393" y="4032685"/>
            <a:ext cx="1600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241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Structural Patterns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that describe how we can form larger structures from classes or objects.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Adapter Pattern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a structural pattern which can be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or an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pattern.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inheritance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compose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composition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client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Test program for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TestPegs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static void main(String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Create some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Do an insert using the square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square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Now we'd like to do an insert using the round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But this client only understands the insert()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method of pegs, not a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The solution: create an adapter that adapts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a square peg to a round peg!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adapter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round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186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E3249ABB-61E0-4807-8C41-D09B17F4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1484" y="2829720"/>
            <a:ext cx="2943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88FA1635-084F-4095-A67E-53132945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284" y="1381920"/>
            <a:ext cx="3352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679A19B8-CBAF-431A-B441-AE4CBF47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284" y="3058320"/>
            <a:ext cx="1257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47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xmlns="" id="{1BB404CF-6BC7-45C5-B908-5EB43A76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212851"/>
            <a:ext cx="54102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xmlns="" id="{B01FD563-EE48-429A-AF4E-5853DB832DCB}"/>
              </a:ext>
            </a:extLst>
          </p:cNvPr>
          <p:cNvSpPr>
            <a:spLocks noChangeArrowheads="1"/>
          </p:cNvSpPr>
          <p:nvPr/>
        </p:nvSpPr>
        <p:spPr bwMode="auto">
          <a:xfrm rot="20613951">
            <a:off x="7915274" y="1974851"/>
            <a:ext cx="1752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ADAPTEE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2165C823-4C95-46A3-B013-E97B17577DA3}"/>
              </a:ext>
            </a:extLst>
          </p:cNvPr>
          <p:cNvSpPr>
            <a:spLocks noChangeArrowheads="1"/>
          </p:cNvSpPr>
          <p:nvPr/>
        </p:nvSpPr>
        <p:spPr bwMode="auto">
          <a:xfrm rot="1099647">
            <a:off x="5553074" y="5327651"/>
            <a:ext cx="19812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ADAPTER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FE9F184D-1B56-479F-B248-C6F25DA7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4" y="3194051"/>
            <a:ext cx="2514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248417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Motivation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Sometimes a class implements functionality similar to what an application requires, but not the correct interface for that application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E.g.: We wish to implement a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class, implementing a list of text books used in a course ( perhaps because a remote program accessing our database expects this interface 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(int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These operations are very similar to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operations in the predefined Vector class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271D9FE-13B6-4EA6-A583-85FA8BD5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761" y="3072581"/>
            <a:ext cx="4114800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969696"/>
                </a:solidFill>
              </a:rPr>
              <a:t>BookList</a:t>
            </a:r>
            <a:r>
              <a:rPr lang="en-US" altLang="en-US" sz="1600" b="1" dirty="0">
                <a:solidFill>
                  <a:srgbClr val="969696"/>
                </a:solidFill>
              </a:rPr>
              <a:t> bl = new …;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…..       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</a:t>
            </a:r>
            <a:r>
              <a:rPr lang="en-US" altLang="en-US" sz="1600" b="1" dirty="0" err="1">
                <a:solidFill>
                  <a:srgbClr val="969696"/>
                </a:solidFill>
              </a:rPr>
              <a:t>Bla</a:t>
            </a:r>
            <a:r>
              <a:rPr lang="en-US" altLang="en-US" sz="1600" b="1" dirty="0">
                <a:solidFill>
                  <a:srgbClr val="969696"/>
                </a:solidFill>
              </a:rPr>
              <a:t>”));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Blo”));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69696"/>
                </a:solidFill>
              </a:rPr>
              <a:t> (“Book list has ” +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                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BL.getNumBooks</a:t>
            </a:r>
            <a:r>
              <a:rPr lang="en-US" altLang="en-US" sz="1600" b="1" dirty="0">
                <a:solidFill>
                  <a:srgbClr val="969696"/>
                </a:solidFill>
              </a:rPr>
              <a:t>() + “ books”);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>
                <a:solidFill>
                  <a:srgbClr val="969696"/>
                </a:solidFill>
              </a:rPr>
              <a:t>Book b =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BL.getBook</a:t>
            </a:r>
            <a:r>
              <a:rPr lang="en-US" altLang="en-US" sz="1600" b="1" dirty="0">
                <a:solidFill>
                  <a:srgbClr val="969696"/>
                </a:solidFill>
              </a:rPr>
              <a:t>(1)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     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Implement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from scratch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	Expensive and error prone; why do it 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Don’t get desired interface for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808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 Vector to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BookListinterface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Two ways of adapting the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Class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	 Based on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Object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	Based on composition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208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D952D407-3827-4273-94AA-E4D74E05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90311" y="1367453"/>
            <a:ext cx="681672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84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the interface the client program expects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interface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int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(int 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void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817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24519</TotalTime>
  <Words>1110</Words>
  <Application>Microsoft Office PowerPoint</Application>
  <PresentationFormat>Custom</PresentationFormat>
  <Paragraphs>302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Adapter Pattern</vt:lpstr>
      <vt:lpstr>Overview</vt:lpstr>
      <vt:lpstr>The Adapter Pattern</vt:lpstr>
      <vt:lpstr>The Adapter Pattern</vt:lpstr>
      <vt:lpstr>Adapter Design Pattern</vt:lpstr>
      <vt:lpstr>Options</vt:lpstr>
      <vt:lpstr>Adapter Pattern</vt:lpstr>
      <vt:lpstr>The Class Adapter Pattern</vt:lpstr>
      <vt:lpstr>The Class Adapter Pattern</vt:lpstr>
      <vt:lpstr>The Class Adapter Pattern</vt:lpstr>
      <vt:lpstr>The Class Adapter Pattern</vt:lpstr>
      <vt:lpstr>The Object Adapter Pattern</vt:lpstr>
      <vt:lpstr>The Object Adapter Pattern</vt:lpstr>
      <vt:lpstr>The Object Adapter Pattern</vt:lpstr>
      <vt:lpstr>Non-Software Scenario</vt:lpstr>
      <vt:lpstr>Implementation</vt:lpstr>
      <vt:lpstr>Another example: The SquarePeg class</vt:lpstr>
      <vt:lpstr>And the RoundPeg class:</vt:lpstr>
      <vt:lpstr> Here is the PegAdapter class: </vt:lpstr>
      <vt:lpstr>Typical client program: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224</cp:revision>
  <dcterms:created xsi:type="dcterms:W3CDTF">2016-10-21T00:49:29Z</dcterms:created>
  <dcterms:modified xsi:type="dcterms:W3CDTF">2024-03-20T18:06:46Z</dcterms:modified>
</cp:coreProperties>
</file>