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#Linter_Implementations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#intellij-android-studio-and-other-jetbrains-ides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:a16="http://schemas.microsoft.com/office/drawing/2014/main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F28F-6778-45F0-947C-EFFAA50963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1128-2900-4DF2-A2BF-F81E4781E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21565</TotalTime>
  <Words>455</Words>
  <Application>Microsoft Office PowerPoint</Application>
  <PresentationFormat>Widescreen</PresentationFormat>
  <Paragraphs>88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214</cp:revision>
  <dcterms:created xsi:type="dcterms:W3CDTF">2016-10-21T00:49:29Z</dcterms:created>
  <dcterms:modified xsi:type="dcterms:W3CDTF">2022-02-14T19:30:37Z</dcterms:modified>
</cp:coreProperties>
</file>