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9708" autoAdjust="0"/>
  </p:normalViewPr>
  <p:slideViewPr>
    <p:cSldViewPr snapToGrid="0">
      <p:cViewPr varScale="1">
        <p:scale>
          <a:sx n="92" d="100"/>
          <a:sy n="92" d="100"/>
        </p:scale>
        <p:origin x="-75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="" xmlns:a16="http://schemas.microsoft.com/office/drawing/2014/main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="" xmlns:a16="http://schemas.microsoft.com/office/drawing/2014/main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="" xmlns:a16="http://schemas.microsoft.com/office/drawing/2014/main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="" xmlns:a16="http://schemas.microsoft.com/office/drawing/2014/main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="" xmlns:a16="http://schemas.microsoft.com/office/drawing/2014/main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="" xmlns:a16="http://schemas.microsoft.com/office/drawing/2014/main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="" xmlns:a16="http://schemas.microsoft.com/office/drawing/2014/main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="" xmlns:a16="http://schemas.microsoft.com/office/drawing/2014/main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="" xmlns:a16="http://schemas.microsoft.com/office/drawing/2014/main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="" xmlns:a16="http://schemas.microsoft.com/office/drawing/2014/main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="" xmlns:a16="http://schemas.microsoft.com/office/drawing/2014/main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="" xmlns:a16="http://schemas.microsoft.com/office/drawing/2014/main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="" xmlns:a16="http://schemas.microsoft.com/office/drawing/2014/main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="" xmlns:a16="http://schemas.microsoft.com/office/drawing/2014/main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="" xmlns:a16="http://schemas.microsoft.com/office/drawing/2014/main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="" xmlns:a16="http://schemas.microsoft.com/office/drawing/2014/main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="" xmlns:a16="http://schemas.microsoft.com/office/drawing/2014/main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="" xmlns:a16="http://schemas.microsoft.com/office/drawing/2014/main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="" xmlns:a16="http://schemas.microsoft.com/office/drawing/2014/main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="" xmlns:a16="http://schemas.microsoft.com/office/drawing/2014/main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="" xmlns:a16="http://schemas.microsoft.com/office/drawing/2014/main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="" xmlns:a16="http://schemas.microsoft.com/office/drawing/2014/main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="" xmlns:a16="http://schemas.microsoft.com/office/drawing/2014/main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="" xmlns:a16="http://schemas.microsoft.com/office/drawing/2014/main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="" xmlns:a16="http://schemas.microsoft.com/office/drawing/2014/main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="" xmlns:a16="http://schemas.microsoft.com/office/drawing/2014/main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="" xmlns:a16="http://schemas.microsoft.com/office/drawing/2014/main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="" xmlns:a16="http://schemas.microsoft.com/office/drawing/2014/main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="" xmlns:a16="http://schemas.microsoft.com/office/drawing/2014/main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="" xmlns:a16="http://schemas.microsoft.com/office/drawing/2014/main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="" xmlns:a16="http://schemas.microsoft.com/office/drawing/2014/main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="" xmlns:a16="http://schemas.microsoft.com/office/drawing/2014/main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="" xmlns:a16="http://schemas.microsoft.com/office/drawing/2014/main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="" xmlns:a16="http://schemas.microsoft.com/office/drawing/2014/main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="" xmlns:a16="http://schemas.microsoft.com/office/drawing/2014/main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="" xmlns:a16="http://schemas.microsoft.com/office/drawing/2014/main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="" xmlns:a16="http://schemas.microsoft.com/office/drawing/2014/main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="" xmlns:a16="http://schemas.microsoft.com/office/drawing/2014/main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="" xmlns:a16="http://schemas.microsoft.com/office/drawing/2014/main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="" xmlns:a16="http://schemas.microsoft.com/office/drawing/2014/main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="" xmlns:a16="http://schemas.microsoft.com/office/drawing/2014/main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="" xmlns:a16="http://schemas.microsoft.com/office/drawing/2014/main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="" xmlns:a16="http://schemas.microsoft.com/office/drawing/2014/main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="" xmlns:a16="http://schemas.microsoft.com/office/drawing/2014/main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="" xmlns:a16="http://schemas.microsoft.com/office/drawing/2014/main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="" xmlns:a16="http://schemas.microsoft.com/office/drawing/2014/main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="" xmlns:a16="http://schemas.microsoft.com/office/drawing/2014/main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="" xmlns:a16="http://schemas.microsoft.com/office/drawing/2014/main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="" xmlns:a16="http://schemas.microsoft.com/office/drawing/2014/main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="" xmlns:a16="http://schemas.microsoft.com/office/drawing/2014/main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="" xmlns:a16="http://schemas.microsoft.com/office/drawing/2014/main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="" xmlns:a16="http://schemas.microsoft.com/office/drawing/2014/main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="" xmlns:a16="http://schemas.microsoft.com/office/drawing/2014/main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="" xmlns:a16="http://schemas.microsoft.com/office/drawing/2014/main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="" xmlns:a16="http://schemas.microsoft.com/office/drawing/2014/main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="" xmlns:a16="http://schemas.microsoft.com/office/drawing/2014/main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="" xmlns:a16="http://schemas.microsoft.com/office/drawing/2014/main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="" xmlns:a16="http://schemas.microsoft.com/office/drawing/2014/main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="" xmlns:a16="http://schemas.microsoft.com/office/drawing/2014/main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="" xmlns:a16="http://schemas.microsoft.com/office/drawing/2014/main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="" xmlns:a16="http://schemas.microsoft.com/office/drawing/2014/main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="" xmlns:a16="http://schemas.microsoft.com/office/drawing/2014/main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="" xmlns:a16="http://schemas.microsoft.com/office/drawing/2014/main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="" xmlns:a16="http://schemas.microsoft.com/office/drawing/2014/main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="" xmlns:a16="http://schemas.microsoft.com/office/drawing/2014/main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="" xmlns:a16="http://schemas.microsoft.com/office/drawing/2014/main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="" xmlns:a16="http://schemas.microsoft.com/office/drawing/2014/main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="" xmlns:p14="http://schemas.microsoft.com/office/powerpoint/2010/main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="" xmlns:a16="http://schemas.microsoft.com/office/drawing/2014/main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="" xmlns:a16="http://schemas.microsoft.com/office/drawing/2014/main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="" xmlns:a16="http://schemas.microsoft.com/office/drawing/2014/main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="" xmlns:a16="http://schemas.microsoft.com/office/drawing/2014/main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="" xmlns:a16="http://schemas.microsoft.com/office/drawing/2014/main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="" xmlns:a16="http://schemas.microsoft.com/office/drawing/2014/main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="" xmlns:a16="http://schemas.microsoft.com/office/drawing/2014/main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="" xmlns:a16="http://schemas.microsoft.com/office/drawing/2014/main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="" xmlns:a16="http://schemas.microsoft.com/office/drawing/2014/main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="" xmlns:p14="http://schemas.microsoft.com/office/powerpoint/2010/main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="" xmlns:p14="http://schemas.microsoft.com/office/powerpoint/2010/main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="" xmlns:p14="http://schemas.microsoft.com/office/powerpoint/2010/main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performed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7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="" xmlns:a16="http://schemas.microsoft.com/office/drawing/2014/main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="" xmlns:a16="http://schemas.microsoft.com/office/drawing/2014/main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="" xmlns:a16="http://schemas.microsoft.com/office/drawing/2014/main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="" xmlns:a16="http://schemas.microsoft.com/office/drawing/2014/main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="" xmlns:a16="http://schemas.microsoft.com/office/drawing/2014/main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="" xmlns:a16="http://schemas.microsoft.com/office/drawing/2014/main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="" xmlns:a16="http://schemas.microsoft.com/office/drawing/2014/main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="" xmlns:a16="http://schemas.microsoft.com/office/drawing/2014/main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="" xmlns:a16="http://schemas.microsoft.com/office/drawing/2014/main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="" xmlns:a16="http://schemas.microsoft.com/office/drawing/2014/main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="" xmlns:a16="http://schemas.microsoft.com/office/drawing/2014/main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="" xmlns:a16="http://schemas.microsoft.com/office/drawing/2014/main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="" xmlns:a16="http://schemas.microsoft.com/office/drawing/2014/main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="" xmlns:a16="http://schemas.microsoft.com/office/drawing/2014/main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="" xmlns:a16="http://schemas.microsoft.com/office/drawing/2014/main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="" xmlns:a16="http://schemas.microsoft.com/office/drawing/2014/main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="" xmlns:a16="http://schemas.microsoft.com/office/drawing/2014/main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="" xmlns:a16="http://schemas.microsoft.com/office/drawing/2014/main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="" xmlns:a16="http://schemas.microsoft.com/office/drawing/2014/main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="" xmlns:a16="http://schemas.microsoft.com/office/drawing/2014/main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="" xmlns:a16="http://schemas.microsoft.com/office/drawing/2014/main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="" xmlns:a16="http://schemas.microsoft.com/office/drawing/2014/main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="" xmlns:a16="http://schemas.microsoft.com/office/drawing/2014/main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="" xmlns:a16="http://schemas.microsoft.com/office/drawing/2014/main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="" xmlns:a16="http://schemas.microsoft.com/office/drawing/2014/main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="" xmlns:a16="http://schemas.microsoft.com/office/drawing/2014/main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="" xmlns:a16="http://schemas.microsoft.com/office/drawing/2014/main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="" xmlns:a16="http://schemas.microsoft.com/office/drawing/2014/main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="" xmlns:a16="http://schemas.microsoft.com/office/drawing/2014/main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="" xmlns:a16="http://schemas.microsoft.com/office/drawing/2014/main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="" xmlns:a16="http://schemas.microsoft.com/office/drawing/2014/main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="" xmlns:a16="http://schemas.microsoft.com/office/drawing/2014/main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="" xmlns:a16="http://schemas.microsoft.com/office/drawing/2014/main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="" xmlns:a16="http://schemas.microsoft.com/office/drawing/2014/main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="" xmlns:a16="http://schemas.microsoft.com/office/drawing/2014/main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="" xmlns:a16="http://schemas.microsoft.com/office/drawing/2014/main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="" xmlns:a16="http://schemas.microsoft.com/office/drawing/2014/main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="" xmlns:a16="http://schemas.microsoft.com/office/drawing/2014/main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="" xmlns:a16="http://schemas.microsoft.com/office/drawing/2014/main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="" xmlns:a16="http://schemas.microsoft.com/office/drawing/2014/main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="" xmlns:a16="http://schemas.microsoft.com/office/drawing/2014/main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="" xmlns:a16="http://schemas.microsoft.com/office/drawing/2014/main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="" xmlns:a16="http://schemas.microsoft.com/office/drawing/2014/main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="" xmlns:a16="http://schemas.microsoft.com/office/drawing/2014/main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="" xmlns:a16="http://schemas.microsoft.com/office/drawing/2014/main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="" xmlns:a16="http://schemas.microsoft.com/office/drawing/2014/main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="" xmlns:a16="http://schemas.microsoft.com/office/drawing/2014/main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="" xmlns:a16="http://schemas.microsoft.com/office/drawing/2014/main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="" xmlns:a16="http://schemas.microsoft.com/office/drawing/2014/main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="" xmlns:a16="http://schemas.microsoft.com/office/drawing/2014/main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5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="" xmlns:a16="http://schemas.microsoft.com/office/drawing/2014/main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="" xmlns:a16="http://schemas.microsoft.com/office/drawing/2014/main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="" xmlns:a16="http://schemas.microsoft.com/office/drawing/2014/main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="" xmlns:a16="http://schemas.microsoft.com/office/drawing/2014/main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="" xmlns:a16="http://schemas.microsoft.com/office/drawing/2014/main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="" xmlns:a16="http://schemas.microsoft.com/office/drawing/2014/main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="" xmlns:a16="http://schemas.microsoft.com/office/drawing/2014/main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="" xmlns:a16="http://schemas.microsoft.com/office/drawing/2014/main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="" xmlns:a16="http://schemas.microsoft.com/office/drawing/2014/main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="" xmlns:a16="http://schemas.microsoft.com/office/drawing/2014/main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="" xmlns:a16="http://schemas.microsoft.com/office/drawing/2014/main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="" xmlns:a16="http://schemas.microsoft.com/office/drawing/2014/main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="" xmlns:a16="http://schemas.microsoft.com/office/drawing/2014/main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="" xmlns:a16="http://schemas.microsoft.com/office/drawing/2014/main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="" xmlns:a16="http://schemas.microsoft.com/office/drawing/2014/main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="" xmlns:a16="http://schemas.microsoft.com/office/drawing/2014/main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="" xmlns:a16="http://schemas.microsoft.com/office/drawing/2014/main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="" xmlns:a16="http://schemas.microsoft.com/office/drawing/2014/main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="" xmlns:a16="http://schemas.microsoft.com/office/drawing/2014/main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="" xmlns:a16="http://schemas.microsoft.com/office/drawing/2014/main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="" xmlns:a16="http://schemas.microsoft.com/office/drawing/2014/main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="" xmlns:a16="http://schemas.microsoft.com/office/drawing/2014/main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="" xmlns:a16="http://schemas.microsoft.com/office/drawing/2014/main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0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CA" altLang="en-US" sz="3200" kern="0" dirty="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Mutually Exclusive: </a:t>
            </a:r>
            <a:r>
              <a:rPr kumimoji="1" lang="en-CA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Cannot occur at the same time. All</a:t>
            </a:r>
            <a:r>
              <a:rPr kumimoji="1" lang="en-CA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methods are associated with </a:t>
            </a:r>
            <a:r>
              <a:rPr kumimoji="1" lang="en-CA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only one </a:t>
            </a:r>
            <a:r>
              <a:rPr kumimoji="1" lang="en-CA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monitor.</a:t>
            </a:r>
            <a:endParaRPr kumimoji="1" lang="he-IL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3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3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="" xmlns:a16="http://schemas.microsoft.com/office/drawing/2014/main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="" xmlns:a16="http://schemas.microsoft.com/office/drawing/2014/main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="" xmlns:a16="http://schemas.microsoft.com/office/drawing/2014/main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="" xmlns:a16="http://schemas.microsoft.com/office/drawing/2014/main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="" xmlns:a16="http://schemas.microsoft.com/office/drawing/2014/main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="" xmlns:a16="http://schemas.microsoft.com/office/drawing/2014/main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="" xmlns:a16="http://schemas.microsoft.com/office/drawing/2014/main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="" xmlns:a16="http://schemas.microsoft.com/office/drawing/2014/main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="" xmlns:a16="http://schemas.microsoft.com/office/drawing/2014/main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="" xmlns:a16="http://schemas.microsoft.com/office/drawing/2014/main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="" xmlns:a16="http://schemas.microsoft.com/office/drawing/2014/main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="" xmlns:a16="http://schemas.microsoft.com/office/drawing/2014/main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="" xmlns:a16="http://schemas.microsoft.com/office/drawing/2014/main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="" xmlns:a16="http://schemas.microsoft.com/office/drawing/2014/main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="" xmlns:a16="http://schemas.microsoft.com/office/drawing/2014/main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="" xmlns:a16="http://schemas.microsoft.com/office/drawing/2014/main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="" xmlns:a16="http://schemas.microsoft.com/office/drawing/2014/main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="" xmlns:a16="http://schemas.microsoft.com/office/drawing/2014/main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="" xmlns:a16="http://schemas.microsoft.com/office/drawing/2014/main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="" xmlns:a16="http://schemas.microsoft.com/office/drawing/2014/main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="" xmlns:a16="http://schemas.microsoft.com/office/drawing/2014/main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="" xmlns:a16="http://schemas.microsoft.com/office/drawing/2014/main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7418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="" xmlns:a16="http://schemas.microsoft.com/office/drawing/2014/main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="" xmlns:a16="http://schemas.microsoft.com/office/drawing/2014/main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9032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03918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="" xmlns:a16="http://schemas.microsoft.com/office/drawing/2014/main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="" xmlns:a16="http://schemas.microsoft.com/office/drawing/2014/main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="" xmlns:a16="http://schemas.microsoft.com/office/drawing/2014/main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="" xmlns:a16="http://schemas.microsoft.com/office/drawing/2014/main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="" xmlns:a16="http://schemas.microsoft.com/office/drawing/2014/main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a”);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b”);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="" xmlns:a16="http://schemas.microsoft.com/office/drawing/2014/main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="" xmlns:a16="http://schemas.microsoft.com/office/drawing/2014/main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="" xmlns:a16="http://schemas.microsoft.com/office/drawing/2014/main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="" xmlns:a16="http://schemas.microsoft.com/office/drawing/2014/main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="" xmlns:a16="http://schemas.microsoft.com/office/drawing/2014/main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="" xmlns:a16="http://schemas.microsoft.com/office/drawing/2014/main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="" xmlns:a16="http://schemas.microsoft.com/office/drawing/2014/main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="" xmlns:a16="http://schemas.microsoft.com/office/drawing/2014/main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="" xmlns:a16="http://schemas.microsoft.com/office/drawing/2014/main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="" xmlns:a16="http://schemas.microsoft.com/office/drawing/2014/main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="" xmlns:a16="http://schemas.microsoft.com/office/drawing/2014/main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="" xmlns:a16="http://schemas.microsoft.com/office/drawing/2014/main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="" xmlns:a16="http://schemas.microsoft.com/office/drawing/2014/main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="" xmlns:a16="http://schemas.microsoft.com/office/drawing/2014/main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="" xmlns:a16="http://schemas.microsoft.com/office/drawing/2014/main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="" xmlns:a16="http://schemas.microsoft.com/office/drawing/2014/main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="" xmlns:a16="http://schemas.microsoft.com/office/drawing/2014/main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="" xmlns:a16="http://schemas.microsoft.com/office/drawing/2014/main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="" xmlns:a16="http://schemas.microsoft.com/office/drawing/2014/main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="" xmlns:p14="http://schemas.microsoft.com/office/powerpoint/2010/main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="" xmlns:a16="http://schemas.microsoft.com/office/drawing/2014/main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="" xmlns:a16="http://schemas.microsoft.com/office/drawing/2014/main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="" xmlns:a16="http://schemas.microsoft.com/office/drawing/2014/main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="" xmlns:a16="http://schemas.microsoft.com/office/drawing/2014/main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="" xmlns:a16="http://schemas.microsoft.com/office/drawing/2014/main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="" xmlns:a16="http://schemas.microsoft.com/office/drawing/2014/main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="" xmlns:a16="http://schemas.microsoft.com/office/drawing/2014/main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="" xmlns:a16="http://schemas.microsoft.com/office/drawing/2014/main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="" xmlns:a16="http://schemas.microsoft.com/office/drawing/2014/main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="" xmlns:a16="http://schemas.microsoft.com/office/drawing/2014/main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="" xmlns:a16="http://schemas.microsoft.com/office/drawing/2014/main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="" xmlns:a16="http://schemas.microsoft.com/office/drawing/2014/main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="" xmlns:a16="http://schemas.microsoft.com/office/drawing/2014/main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="" xmlns:a16="http://schemas.microsoft.com/office/drawing/2014/main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="" xmlns:a16="http://schemas.microsoft.com/office/drawing/2014/main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="" xmlns:a16="http://schemas.microsoft.com/office/drawing/2014/main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="" xmlns:a16="http://schemas.microsoft.com/office/drawing/2014/main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="" xmlns:a16="http://schemas.microsoft.com/office/drawing/2014/main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="" xmlns:a16="http://schemas.microsoft.com/office/drawing/2014/main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="" xmlns:a16="http://schemas.microsoft.com/office/drawing/2014/main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="" xmlns:a16="http://schemas.microsoft.com/office/drawing/2014/main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="" xmlns:a16="http://schemas.microsoft.com/office/drawing/2014/main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="" xmlns:a16="http://schemas.microsoft.com/office/drawing/2014/main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="" xmlns:a16="http://schemas.microsoft.com/office/drawing/2014/main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="" xmlns:a16="http://schemas.microsoft.com/office/drawing/2014/main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="" xmlns:a16="http://schemas.microsoft.com/office/drawing/2014/main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="" xmlns:a16="http://schemas.microsoft.com/office/drawing/2014/main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="" xmlns:a16="http://schemas.microsoft.com/office/drawing/2014/main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="" xmlns:a16="http://schemas.microsoft.com/office/drawing/2014/main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="" xmlns:a16="http://schemas.microsoft.com/office/drawing/2014/main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="" xmlns:a16="http://schemas.microsoft.com/office/drawing/2014/main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="" xmlns:a16="http://schemas.microsoft.com/office/drawing/2014/main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="" xmlns:a16="http://schemas.microsoft.com/office/drawing/2014/main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36685</TotalTime>
  <Words>2925</Words>
  <Application>Microsoft Office PowerPoint</Application>
  <PresentationFormat>Custom</PresentationFormat>
  <Paragraphs>710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269</cp:revision>
  <dcterms:created xsi:type="dcterms:W3CDTF">2016-10-21T00:49:29Z</dcterms:created>
  <dcterms:modified xsi:type="dcterms:W3CDTF">2025-03-25T02:16:20Z</dcterms:modified>
</cp:coreProperties>
</file>