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sldIdLst>
    <p:sldId id="256" r:id="rId2"/>
    <p:sldId id="259" r:id="rId3"/>
    <p:sldId id="260" r:id="rId4"/>
    <p:sldId id="261" r:id="rId5"/>
    <p:sldId id="265" r:id="rId6"/>
    <p:sldId id="266" r:id="rId7"/>
    <p:sldId id="267" r:id="rId8"/>
    <p:sldId id="268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regory" initials="G" lastIdx="1" clrIdx="0">
    <p:extLst>
      <p:ext uri="{19B8F6BF-5375-455C-9EA6-DF929625EA0E}">
        <p15:presenceInfo xmlns:p15="http://schemas.microsoft.com/office/powerpoint/2012/main" userId="Gregor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430A0"/>
    <a:srgbClr val="664A97"/>
    <a:srgbClr val="6A42AE"/>
    <a:srgbClr val="6B34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85312" autoAdjust="0"/>
  </p:normalViewPr>
  <p:slideViewPr>
    <p:cSldViewPr snapToGrid="0">
      <p:cViewPr varScale="1">
        <p:scale>
          <a:sx n="97" d="100"/>
          <a:sy n="97" d="100"/>
        </p:scale>
        <p:origin x="1110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583E9D-07AB-4C6D-BFD0-47E805C6B3D4}" type="datetimeFigureOut">
              <a:rPr lang="en-CA" smtClean="0"/>
              <a:t>2022-02-14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20841C-25C9-4C0C-A7FA-C4A363D14F5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37529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Multi-instrument</a:t>
            </a:r>
            <a:r>
              <a:rPr lang="en-CA" baseline="0" dirty="0"/>
              <a:t> / Multi-instrument Inter-process (minus the)-with Eye Trackers-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20841C-25C9-4C0C-A7FA-C4A363D14F5A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40334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00560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22958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7162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9755979" y="6575422"/>
            <a:ext cx="1597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Fall 2016</a:t>
            </a:r>
            <a:endParaRPr lang="en-CA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387" y="6573836"/>
            <a:ext cx="29860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CA"/>
              <a:t>CS 499: Honors Dissertation</a:t>
            </a:r>
            <a:endParaRPr lang="en-CA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3800" y="6573836"/>
            <a:ext cx="7985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174927E-2439-42C0-9720-7BBCA09BF46F}" type="slidenum">
              <a:rPr lang="en-CA" smtClean="0"/>
              <a:pPr/>
              <a:t>‹#›</a:t>
            </a:fld>
            <a:r>
              <a:rPr lang="en-CA" dirty="0"/>
              <a:t> / 32</a:t>
            </a:r>
          </a:p>
        </p:txBody>
      </p:sp>
    </p:spTree>
    <p:extLst>
      <p:ext uri="{BB962C8B-B14F-4D97-AF65-F5344CB8AC3E}">
        <p14:creationId xmlns:p14="http://schemas.microsoft.com/office/powerpoint/2010/main" val="1822376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11672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93008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7162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87924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02387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34091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89422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52977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-15557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2938" y="116998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55979" y="6575422"/>
            <a:ext cx="1597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Fall 2016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387" y="6573836"/>
            <a:ext cx="29860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CA"/>
              <a:t>CS 499: Honors Dissertation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3800" y="6573836"/>
            <a:ext cx="7985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174927E-2439-42C0-9720-7BBCA09BF46F}" type="slidenum">
              <a:rPr lang="en-CA" smtClean="0"/>
              <a:pPr/>
              <a:t>‹#›</a:t>
            </a:fld>
            <a:r>
              <a:rPr lang="en-CA" dirty="0"/>
              <a:t> / 32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8538" y="0"/>
            <a:ext cx="838200" cy="886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061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oogle/google-java-format" TargetMode="External"/><Relationship Id="rId2" Type="http://schemas.openxmlformats.org/officeDocument/2006/relationships/hyperlink" Target="https://www.python.org/dev/peps/pep-0008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eveloper.mozilla.org/en-US/docs/MDN/Guidelines/Code_guidelines/JavaScript" TargetMode="External"/><Relationship Id="rId4" Type="http://schemas.openxmlformats.org/officeDocument/2006/relationships/hyperlink" Target="https://eslint.org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firefox-source-docs.mozilla.org/code-quality/lint/index.html#Linter_Implementations" TargetMode="External"/><Relationship Id="rId2" Type="http://schemas.openxmlformats.org/officeDocument/2006/relationships/hyperlink" Target="https://treeherder.mozilla.org/jobs?repo=mozilla-central&amp;searchStr=lint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oogle/google-java-format#intellij-android-studio-and-other-jetbrains-ides" TargetMode="External"/><Relationship Id="rId2" Type="http://schemas.openxmlformats.org/officeDocument/2006/relationships/hyperlink" Target="https://www.jetbrains.com/help/idea/configuring-code-style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292100" y="-254000"/>
            <a:ext cx="12601542" cy="2578949"/>
          </a:xfrm>
          <a:prstGeom prst="rect">
            <a:avLst/>
          </a:prstGeom>
          <a:solidFill>
            <a:srgbClr val="664A97"/>
          </a:solidFill>
          <a:ln w="114300">
            <a:solidFill>
              <a:srgbClr val="64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2" y="10747"/>
            <a:ext cx="9144000" cy="1916376"/>
          </a:xfrm>
        </p:spPr>
        <p:txBody>
          <a:bodyPr>
            <a:normAutofit/>
          </a:bodyPr>
          <a:lstStyle/>
          <a:p>
            <a:r>
              <a:rPr lang="en-CA" dirty="0"/>
              <a:t>Linters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6512" y="1172305"/>
            <a:ext cx="9575800" cy="5659285"/>
          </a:xfrm>
        </p:spPr>
        <p:txBody>
          <a:bodyPr>
            <a:normAutofit/>
          </a:bodyPr>
          <a:lstStyle/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CS321: Advanced Programming Techniques</a:t>
            </a:r>
          </a:p>
          <a:p>
            <a:r>
              <a:rPr lang="en-CA" dirty="0"/>
              <a:t>Prof: Gregory Mierzwinski</a:t>
            </a:r>
            <a:endParaRPr lang="en-CA" baseline="30000" dirty="0"/>
          </a:p>
          <a:p>
            <a:r>
              <a:rPr lang="en-CA" dirty="0"/>
              <a:t>Date: January 31, 2022</a:t>
            </a:r>
          </a:p>
          <a:p>
            <a:endParaRPr lang="en-CA" dirty="0"/>
          </a:p>
        </p:txBody>
      </p:sp>
      <p:pic>
        <p:nvPicPr>
          <p:cNvPr id="13" name="Picture 8" descr="http://osiris.ubishops.ca/~alussier/images/transparentlogo_bu.png">
            <a:extLst>
              <a:ext uri="{FF2B5EF4-FFF2-40B4-BE49-F238E27FC236}">
                <a16:creationId xmlns:a16="http://schemas.microsoft.com/office/drawing/2014/main" id="{CCB9A035-2F1C-4B96-A5DB-70B72D6E4A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0514" y="4847458"/>
            <a:ext cx="4770403" cy="1676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70776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DB5C6-7963-47EA-A127-08293F5A3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to Autoformat Your Code</a:t>
            </a:r>
          </a:p>
        </p:txBody>
      </p:sp>
      <p:pic>
        <p:nvPicPr>
          <p:cNvPr id="7" name="Video recording-20220211_212306-Meeting Recording_Trim">
            <a:hlinkClick r:id="" action="ppaction://media"/>
            <a:extLst>
              <a:ext uri="{FF2B5EF4-FFF2-40B4-BE49-F238E27FC236}">
                <a16:creationId xmlns:a16="http://schemas.microsoft.com/office/drawing/2014/main" id="{3CB159B2-36DF-4F93-91E8-414F628A9970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030413" y="1168400"/>
            <a:ext cx="7735887" cy="4351338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EAF28F-6778-45F0-947C-EFFAA50963A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81128-2900-4DF2-A2BF-F81E4781EA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/>
              <a:t>CS 499: Honors Dissertation</a:t>
            </a:r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E9D8FF-B7E6-4C6C-8D3C-96B3803F51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10</a:t>
            </a:fld>
            <a:r>
              <a:rPr lang="en-CA"/>
              <a:t> / 32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31429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4794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 fullScrn="1"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4399753"/>
          </a:xfrm>
        </p:spPr>
        <p:txBody>
          <a:bodyPr>
            <a:normAutofit/>
          </a:bodyPr>
          <a:lstStyle/>
          <a:p>
            <a:r>
              <a:rPr lang="en-US" dirty="0"/>
              <a:t>Linting</a:t>
            </a:r>
          </a:p>
          <a:p>
            <a:r>
              <a:rPr lang="en-US" dirty="0"/>
              <a:t>Real-life Example</a:t>
            </a:r>
          </a:p>
          <a:p>
            <a:r>
              <a:rPr lang="en-US" dirty="0"/>
              <a:t>Reformatting your Java code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2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1204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Linting (or Static Analysis)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252064"/>
          </a:xfrm>
        </p:spPr>
        <p:txBody>
          <a:bodyPr>
            <a:normAutofit/>
          </a:bodyPr>
          <a:lstStyle/>
          <a:p>
            <a:r>
              <a:rPr lang="en-US" b="1" dirty="0"/>
              <a:t>Static Analysis </a:t>
            </a:r>
            <a:r>
              <a:rPr lang="en-US" dirty="0"/>
              <a:t>of your code</a:t>
            </a:r>
          </a:p>
          <a:p>
            <a:pPr lvl="1"/>
            <a:r>
              <a:rPr lang="en-US" dirty="0"/>
              <a:t>Analyzes the static aspect (e.g. the code, file names etc.) of your program</a:t>
            </a:r>
          </a:p>
          <a:p>
            <a:pPr lvl="1"/>
            <a:r>
              <a:rPr lang="en-US" dirty="0"/>
              <a:t>Doesn’t care about what your code does at runtime</a:t>
            </a:r>
          </a:p>
          <a:p>
            <a:pPr lvl="1"/>
            <a:r>
              <a:rPr lang="en-US" dirty="0"/>
              <a:t>Only cares if it looks right, and could compile it as well</a:t>
            </a:r>
          </a:p>
          <a:p>
            <a:pPr lvl="1"/>
            <a:r>
              <a:rPr lang="en-US" dirty="0"/>
              <a:t>Examples: </a:t>
            </a:r>
          </a:p>
          <a:p>
            <a:pPr lvl="2"/>
            <a:r>
              <a:rPr lang="en-US" dirty="0">
                <a:hlinkClick r:id="rId2"/>
              </a:rPr>
              <a:t>PEP-8</a:t>
            </a:r>
            <a:r>
              <a:rPr lang="en-US" dirty="0"/>
              <a:t> in Python</a:t>
            </a:r>
          </a:p>
          <a:p>
            <a:pPr lvl="2"/>
            <a:r>
              <a:rPr lang="en-US" dirty="0"/>
              <a:t>IntelliJ-</a:t>
            </a:r>
            <a:r>
              <a:rPr lang="en-US" dirty="0" err="1"/>
              <a:t>builtin</a:t>
            </a:r>
            <a:r>
              <a:rPr lang="en-US" dirty="0"/>
              <a:t>, &amp; </a:t>
            </a:r>
            <a:r>
              <a:rPr lang="en-US" dirty="0">
                <a:hlinkClick r:id="rId3"/>
              </a:rPr>
              <a:t>Google Style</a:t>
            </a:r>
            <a:r>
              <a:rPr lang="en-US" dirty="0"/>
              <a:t> in Java</a:t>
            </a:r>
          </a:p>
          <a:p>
            <a:pPr lvl="2"/>
            <a:r>
              <a:rPr lang="en-US" dirty="0" err="1">
                <a:hlinkClick r:id="rId4"/>
              </a:rPr>
              <a:t>ESLint</a:t>
            </a:r>
            <a:r>
              <a:rPr lang="en-US" dirty="0"/>
              <a:t>, &amp; </a:t>
            </a:r>
            <a:r>
              <a:rPr lang="en-US" dirty="0">
                <a:hlinkClick r:id="rId5"/>
              </a:rPr>
              <a:t>Mozilla Style</a:t>
            </a:r>
            <a:r>
              <a:rPr lang="en-US" dirty="0"/>
              <a:t> in </a:t>
            </a:r>
            <a:r>
              <a:rPr lang="en-US" dirty="0" err="1"/>
              <a:t>Javascript</a:t>
            </a:r>
            <a:endParaRPr lang="en-US" dirty="0"/>
          </a:p>
          <a:p>
            <a:pPr lvl="2"/>
            <a:r>
              <a:rPr lang="en-US" dirty="0"/>
              <a:t>Custom Validators</a:t>
            </a:r>
          </a:p>
          <a:p>
            <a:pPr lvl="1"/>
            <a:endParaRPr lang="en-US" dirty="0"/>
          </a:p>
          <a:p>
            <a:r>
              <a:rPr lang="en-US" dirty="0"/>
              <a:t>In contrast, </a:t>
            </a:r>
            <a:r>
              <a:rPr lang="en-US" b="1" dirty="0"/>
              <a:t>dynamic analysis </a:t>
            </a:r>
            <a:r>
              <a:rPr lang="en-US" dirty="0"/>
              <a:t>involves analyzing your code during runtime</a:t>
            </a:r>
          </a:p>
          <a:p>
            <a:pPr lvl="1"/>
            <a:r>
              <a:rPr lang="en-US" dirty="0"/>
              <a:t>Example: Code Coverage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3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5146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Linters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4399753"/>
          </a:xfrm>
        </p:spPr>
        <p:txBody>
          <a:bodyPr>
            <a:normAutofit/>
          </a:bodyPr>
          <a:lstStyle/>
          <a:p>
            <a:r>
              <a:rPr lang="en-US" dirty="0"/>
              <a:t>Automated code checks before landing your code to the default branch of your repository</a:t>
            </a:r>
          </a:p>
          <a:p>
            <a:endParaRPr lang="en-US" dirty="0"/>
          </a:p>
          <a:p>
            <a:r>
              <a:rPr lang="en-US" dirty="0"/>
              <a:t>Usually happens during code reviews with some form of continuous integration (CI) tooling</a:t>
            </a:r>
          </a:p>
          <a:p>
            <a:endParaRPr lang="en-US" dirty="0"/>
          </a:p>
          <a:p>
            <a:r>
              <a:rPr lang="en-US" dirty="0"/>
              <a:t>Running these linters locally will (in most cases) automatically reformat your code</a:t>
            </a:r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4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57882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to using Linters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4399753"/>
          </a:xfrm>
        </p:spPr>
        <p:txBody>
          <a:bodyPr>
            <a:normAutofit/>
          </a:bodyPr>
          <a:lstStyle/>
          <a:p>
            <a:r>
              <a:rPr lang="en-US" dirty="0"/>
              <a:t>Quicker, and more powerful code reviews</a:t>
            </a:r>
          </a:p>
          <a:p>
            <a:pPr lvl="1"/>
            <a:r>
              <a:rPr lang="en-US" dirty="0"/>
              <a:t>People can spend more time on the internals rather than the structure</a:t>
            </a:r>
          </a:p>
          <a:p>
            <a:pPr lvl="1"/>
            <a:endParaRPr lang="en-US" dirty="0"/>
          </a:p>
          <a:p>
            <a:r>
              <a:rPr lang="en-US" dirty="0"/>
              <a:t>Consistent code quality</a:t>
            </a:r>
          </a:p>
          <a:p>
            <a:endParaRPr lang="en-US" dirty="0"/>
          </a:p>
          <a:p>
            <a:r>
              <a:rPr lang="en-US" dirty="0"/>
              <a:t>Enforcement of organizational standards</a:t>
            </a:r>
          </a:p>
          <a:p>
            <a:endParaRPr lang="en-US" dirty="0"/>
          </a:p>
          <a:p>
            <a:r>
              <a:rPr lang="en-US" dirty="0"/>
              <a:t>No need to stress about your formatting anymore</a:t>
            </a:r>
          </a:p>
          <a:p>
            <a:pPr lvl="1"/>
            <a:r>
              <a:rPr lang="en-US" dirty="0"/>
              <a:t>E.g. a misplaced curly brace `{` on line 10,276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5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25407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Disadvantages to using Linters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4399753"/>
          </a:xfrm>
        </p:spPr>
        <p:txBody>
          <a:bodyPr>
            <a:normAutofit/>
          </a:bodyPr>
          <a:lstStyle/>
          <a:p>
            <a:r>
              <a:rPr lang="en-US" dirty="0"/>
              <a:t>?????</a:t>
            </a:r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6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51923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Disadvantages to using Linters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4399753"/>
          </a:xfrm>
        </p:spPr>
        <p:txBody>
          <a:bodyPr>
            <a:normAutofit/>
          </a:bodyPr>
          <a:lstStyle/>
          <a:p>
            <a:r>
              <a:rPr lang="en-US" dirty="0"/>
              <a:t>Can take some time to setup</a:t>
            </a:r>
          </a:p>
          <a:p>
            <a:endParaRPr lang="en-US" dirty="0"/>
          </a:p>
          <a:p>
            <a:r>
              <a:rPr lang="en-US" dirty="0"/>
              <a:t>Need to maintain the versions properly</a:t>
            </a:r>
          </a:p>
          <a:p>
            <a:endParaRPr lang="en-US" dirty="0"/>
          </a:p>
          <a:p>
            <a:r>
              <a:rPr lang="en-US" dirty="0"/>
              <a:t>Can potentially provide a false sense of security about code correctness (e.g. bugs in the linter)</a:t>
            </a:r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7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96980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Real-life Example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4399753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 err="1"/>
              <a:t>mozilla</a:t>
            </a:r>
            <a:r>
              <a:rPr lang="en-US" dirty="0"/>
              <a:t>-central repo runs a barrage of linters on all of the source code: </a:t>
            </a:r>
            <a:r>
              <a:rPr lang="en-US" dirty="0">
                <a:hlinkClick r:id="rId2"/>
              </a:rPr>
              <a:t>https://treeherder.mozilla.org/jobs?repo=mozilla-central&amp;searchStr=lint</a:t>
            </a:r>
            <a:endParaRPr lang="en-US" dirty="0"/>
          </a:p>
          <a:p>
            <a:endParaRPr lang="en-US" dirty="0"/>
          </a:p>
          <a:p>
            <a:r>
              <a:rPr lang="en-US" dirty="0"/>
              <a:t>Linters documented here:</a:t>
            </a:r>
            <a:br>
              <a:rPr lang="en-US" dirty="0"/>
            </a:br>
            <a:r>
              <a:rPr lang="en-US" dirty="0">
                <a:hlinkClick r:id="rId3"/>
              </a:rPr>
              <a:t>https://firefox-source-docs.mozilla.org/code-quality/lint/index.html#Linter_Implementations</a:t>
            </a:r>
            <a:endParaRPr lang="en-US" dirty="0"/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8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795170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IntelliJ Code Style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4399753"/>
          </a:xfrm>
        </p:spPr>
        <p:txBody>
          <a:bodyPr>
            <a:normAutofit/>
          </a:bodyPr>
          <a:lstStyle/>
          <a:p>
            <a:r>
              <a:rPr lang="en-US" dirty="0"/>
              <a:t>Uses a built in format that is their own</a:t>
            </a:r>
          </a:p>
          <a:p>
            <a:r>
              <a:rPr lang="en-US" dirty="0"/>
              <a:t>There are alternatives, see here for more information: </a:t>
            </a:r>
            <a:r>
              <a:rPr lang="en-US" dirty="0">
                <a:hlinkClick r:id="rId2"/>
              </a:rPr>
              <a:t>https://www.jetbrains.com/help/idea/configuring-code-style.html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Suggested to use the Google Java code style: </a:t>
            </a:r>
            <a:r>
              <a:rPr lang="en-US" dirty="0">
                <a:hlinkClick r:id="rId3"/>
              </a:rPr>
              <a:t>https://github.com/google/google-java-format#intellij-android-studio-and-other-jetbrains-ides</a:t>
            </a:r>
            <a:endParaRPr lang="en-US" dirty="0"/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9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792674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ye_tracker_presentation" id="{00ED1D97-A04B-46A0-BB71-88655A6B057F}" vid="{F36189FA-3966-4852-951E-5734674D1C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21499</TotalTime>
  <Words>455</Words>
  <Application>Microsoft Office PowerPoint</Application>
  <PresentationFormat>Widescreen</PresentationFormat>
  <Paragraphs>88</Paragraphs>
  <Slides>10</Slides>
  <Notes>1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Linters</vt:lpstr>
      <vt:lpstr>Overview</vt:lpstr>
      <vt:lpstr>Linting (or Static Analysis)</vt:lpstr>
      <vt:lpstr>Using Linters</vt:lpstr>
      <vt:lpstr>Advantages to using Linters</vt:lpstr>
      <vt:lpstr>Disadvantages to using Linters</vt:lpstr>
      <vt:lpstr>Disadvantages to using Linters</vt:lpstr>
      <vt:lpstr>Real-life Example</vt:lpstr>
      <vt:lpstr>IntelliJ Code Style</vt:lpstr>
      <vt:lpstr>How to Autoformat Your 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Eye-tracking for Neuroscience</dc:title>
  <dc:creator>Gregory</dc:creator>
  <cp:lastModifiedBy>Greg Mierzwinski</cp:lastModifiedBy>
  <cp:revision>214</cp:revision>
  <dcterms:created xsi:type="dcterms:W3CDTF">2016-10-21T00:49:29Z</dcterms:created>
  <dcterms:modified xsi:type="dcterms:W3CDTF">2022-02-14T18:24:51Z</dcterms:modified>
</cp:coreProperties>
</file>