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3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8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Testing, DRY, and SOLID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457200" lvl="1" indent="0"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lvl="1"/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run heavy tests inside of your source code, separate tests from source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assertions can still be helpful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Larger Programs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dealing with large software projects that have a single entry-point (e.g. a GUI application), you can only test so much by running tests from that entry point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Unit Tests </a:t>
            </a:r>
            <a:r>
              <a:rPr lang="en-US" altLang="en-US" dirty="0">
                <a:ea typeface="ＭＳ Ｐゴシック" panose="020B0600070205080204" pitchFamily="34" charset="-128"/>
              </a:rPr>
              <a:t>resolve this by testing small/discrete parts of the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Methods of a class would each have 1 or more unit tests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Code Coverage</a:t>
            </a:r>
            <a:r>
              <a:rPr lang="en-US" altLang="en-US" dirty="0">
                <a:ea typeface="ＭＳ Ｐゴシック" panose="020B0600070205080204" pitchFamily="34" charset="-128"/>
              </a:rPr>
              <a:t> can help you understand where you have testing holes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Aim for 91-92% coverage </a:t>
            </a:r>
            <a:r>
              <a:rPr lang="en-US" altLang="en-US" dirty="0">
                <a:ea typeface="ＭＳ Ｐゴシック" panose="020B0600070205080204" pitchFamily="34" charset="-128"/>
              </a:rPr>
              <a:t>(why would having higher coverage not matter?)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0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Don’t Repeat Yourself (DRY)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8000" dirty="0">
                <a:ea typeface="ＭＳ Ｐゴシック" panose="020B0600070205080204" pitchFamily="34" charset="-128"/>
              </a:rPr>
              <a:t>DRY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Don’t Repeat Yourself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Short way of reminding yourself about reducing redundancy in your code (the primary essence of OOP)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4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SOLID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24232"/>
            <a:ext cx="10515600" cy="5933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ea typeface="ＭＳ Ｐゴシック" panose="020B0600070205080204" pitchFamily="34" charset="-128"/>
              </a:rPr>
              <a:t>SOLID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S</a:t>
            </a:r>
            <a:r>
              <a:rPr lang="en-US" altLang="en-US" b="1" dirty="0">
                <a:ea typeface="ＭＳ Ｐゴシック" panose="020B0600070205080204" pitchFamily="34" charset="-128"/>
              </a:rPr>
              <a:t>ingle-responsibility principle: </a:t>
            </a:r>
            <a:r>
              <a:rPr lang="en-US" altLang="en-US" dirty="0">
                <a:ea typeface="ＭＳ Ｐゴシック" panose="020B0600070205080204" pitchFamily="34" charset="-128"/>
              </a:rPr>
              <a:t>All classes have a single responsibility in a program, and we use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encapsulation</a:t>
            </a:r>
            <a:r>
              <a:rPr lang="en-US" altLang="en-US" dirty="0">
                <a:ea typeface="ＭＳ Ｐゴシック" panose="020B0600070205080204" pitchFamily="34" charset="-128"/>
              </a:rPr>
              <a:t> to capture this concept.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O</a:t>
            </a:r>
            <a:r>
              <a:rPr lang="en-US" altLang="en-US" b="1" dirty="0">
                <a:ea typeface="ＭＳ Ｐゴシック" panose="020B0600070205080204" pitchFamily="34" charset="-128"/>
              </a:rPr>
              <a:t>pen–closed principle:</a:t>
            </a:r>
            <a:r>
              <a:rPr lang="en-US" altLang="en-US" dirty="0">
                <a:ea typeface="ＭＳ Ｐゴシック" panose="020B0600070205080204" pitchFamily="34" charset="-128"/>
              </a:rPr>
              <a:t> Classes are closed for modification, but open for extension. This is </a:t>
            </a:r>
            <a:r>
              <a:rPr lang="en-US" altLang="en-US" b="1" dirty="0">
                <a:ea typeface="ＭＳ Ｐゴシック" panose="020B0600070205080204" pitchFamily="34" charset="-128"/>
              </a:rPr>
              <a:t>inheritance</a:t>
            </a:r>
            <a:r>
              <a:rPr lang="en-US" altLang="en-US" dirty="0">
                <a:ea typeface="ＭＳ Ｐゴシック" panose="020B0600070205080204" pitchFamily="34" charset="-128"/>
              </a:rPr>
              <a:t> or what it allows us </a:t>
            </a:r>
            <a:r>
              <a:rPr lang="en-US" altLang="en-US">
                <a:ea typeface="ＭＳ Ｐゴシック" panose="020B0600070205080204" pitchFamily="34" charset="-128"/>
              </a:rPr>
              <a:t>to do.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 b="1" dirty="0" err="1">
                <a:ea typeface="ＭＳ Ｐゴシック" panose="020B0600070205080204" pitchFamily="34" charset="-128"/>
              </a:rPr>
              <a:t>L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iskov</a:t>
            </a:r>
            <a:r>
              <a:rPr lang="en-US" altLang="en-US" b="1" dirty="0">
                <a:ea typeface="ＭＳ Ｐゴシック" panose="020B0600070205080204" pitchFamily="34" charset="-128"/>
              </a:rPr>
              <a:t> substitution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Subclasses are indistinguishable from parent classes. We can substitute a subclass object in place of a parent object and program correctness would be unchanged. 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I</a:t>
            </a:r>
            <a:r>
              <a:rPr lang="en-US" altLang="en-US" b="1" dirty="0">
                <a:ea typeface="ＭＳ Ｐゴシック" panose="020B0600070205080204" pitchFamily="34" charset="-128"/>
              </a:rPr>
              <a:t>nterface segregation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Code should not depend on code that it does not use. (e.g. writing a standalone program, then using a part of it in another program with imports). </a:t>
            </a:r>
            <a:r>
              <a:rPr lang="en-US" altLang="en-US" b="1" dirty="0">
                <a:ea typeface="ＭＳ Ｐゴシック" panose="020B0600070205080204" pitchFamily="34" charset="-128"/>
              </a:rPr>
              <a:t>Abstract Classes/Methods</a:t>
            </a:r>
            <a:r>
              <a:rPr lang="en-US" altLang="en-US" dirty="0">
                <a:ea typeface="ＭＳ Ｐゴシック" panose="020B0600070205080204" pitchFamily="34" charset="-128"/>
              </a:rPr>
              <a:t> help with this.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D</a:t>
            </a:r>
            <a:r>
              <a:rPr lang="en-US" altLang="en-US" b="1" dirty="0">
                <a:ea typeface="ＭＳ Ｐゴシック" panose="020B0600070205080204" pitchFamily="34" charset="-128"/>
              </a:rPr>
              <a:t>ependency inversion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Depend on abstractions rather than concrete classes. </a:t>
            </a:r>
            <a:r>
              <a:rPr lang="en-US" altLang="en-US" b="1" dirty="0">
                <a:ea typeface="ＭＳ Ｐゴシック" panose="020B0600070205080204" pitchFamily="34" charset="-128"/>
              </a:rPr>
              <a:t>Polymorphism</a:t>
            </a:r>
            <a:r>
              <a:rPr lang="en-US" altLang="en-US" dirty="0">
                <a:ea typeface="ＭＳ Ｐゴシック" panose="020B0600070205080204" pitchFamily="34" charset="-128"/>
              </a:rPr>
              <a:t> allows us to do this. 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8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21997</TotalTime>
  <Words>435</Words>
  <Application>Microsoft Office PowerPoint</Application>
  <PresentationFormat>Widescreen</PresentationFormat>
  <Paragraphs>53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Testing, DRY, and SOLID</vt:lpstr>
      <vt:lpstr>Testing Your Code</vt:lpstr>
      <vt:lpstr>Testing Larger Programs</vt:lpstr>
      <vt:lpstr>Rounding off OOP: Don’t Repeat Yourself (DRY)</vt:lpstr>
      <vt:lpstr>Rounding off OOP: SOLID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227</cp:revision>
  <dcterms:created xsi:type="dcterms:W3CDTF">2016-10-21T00:49:29Z</dcterms:created>
  <dcterms:modified xsi:type="dcterms:W3CDTF">2022-03-08T02:42:11Z</dcterms:modified>
</cp:coreProperties>
</file>