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2" r:id="rId4"/>
    <p:sldId id="263" r:id="rId5"/>
    <p:sldId id="298" r:id="rId6"/>
    <p:sldId id="299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Singleton 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Singleton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creational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Ensures that a class has only one instance and provides a global point of access to it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-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printspooler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file system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window manager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Singletons improve performance and reduce errors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To enforce singleton-ness the constructor is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private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and a 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static method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provides access to the singleton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Allows subclasses to refine behavior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of Singleton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8" name="Picture 9">
            <a:extLst>
              <a:ext uri="{FF2B5EF4-FFF2-40B4-BE49-F238E27FC236}">
                <a16:creationId xmlns:a16="http://schemas.microsoft.com/office/drawing/2014/main" id="{6B975944-0741-42E5-B82F-2A0C743F3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8267" y="1473200"/>
            <a:ext cx="8367712" cy="3467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Singleton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 fontScale="92500"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Singleton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OVERVIEW: there is only one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Singleton object which can be obtained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by calling the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getInstance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method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private static Singleton t;   // the single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private Singleton ( )             // the hidden constructor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{ // initialize the singleton 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static Singleton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getInstance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 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if (t == null) 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       t = new Singleton ( );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  return t;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methods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Benefits of Singleton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Controlled access: the class has strict control over the use on its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Can be used to encapsulate global variables: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instead of n global variables, one instance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Easy extension: subclassing the singleton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Allows you to change your mind and provide a limited number of instances: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change implementation of instance() method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57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285750" indent="-28575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r>
              <a:rPr lang="en-CA" sz="2400" dirty="0"/>
              <a:t>Spreading a configuration across your program and preventing your options from getting mixed.</a:t>
            </a:r>
          </a:p>
          <a:p>
            <a:pPr marL="285750" indent="-28575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endParaRPr lang="en-CA" sz="2400" dirty="0"/>
          </a:p>
          <a:p>
            <a:pPr marL="285750" indent="-28575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buNone/>
              <a:defRPr/>
            </a:pPr>
            <a:r>
              <a:rPr lang="en-CA" sz="2400" dirty="0"/>
              <a:t>Logging in a centralized manner to prevent slowdown in high output </a:t>
            </a:r>
            <a:r>
              <a:rPr lang="en-CA" sz="2400"/>
              <a:t>programs, and/or </a:t>
            </a:r>
            <a:r>
              <a:rPr lang="en-CA" sz="2400" dirty="0"/>
              <a:t>log to a single file from across anywhere.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08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Non-programming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8" name="Picture 5" descr="img007">
            <a:extLst>
              <a:ext uri="{FF2B5EF4-FFF2-40B4-BE49-F238E27FC236}">
                <a16:creationId xmlns:a16="http://schemas.microsoft.com/office/drawing/2014/main" id="{E7ACBE9E-C205-47A1-8FE7-C74A3115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45184" y="1019968"/>
            <a:ext cx="7086600" cy="5314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253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21569</TotalTime>
  <Words>335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Optimum</vt:lpstr>
      <vt:lpstr>Office Theme</vt:lpstr>
      <vt:lpstr>Singleton Pattern</vt:lpstr>
      <vt:lpstr>The Singleton pattern</vt:lpstr>
      <vt:lpstr>UML of Singleton Pattern</vt:lpstr>
      <vt:lpstr>Singleton</vt:lpstr>
      <vt:lpstr>Benefits of Singleton pattern</vt:lpstr>
      <vt:lpstr>Real World Uses</vt:lpstr>
      <vt:lpstr>Non-programming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222</cp:revision>
  <dcterms:created xsi:type="dcterms:W3CDTF">2016-10-21T00:49:29Z</dcterms:created>
  <dcterms:modified xsi:type="dcterms:W3CDTF">2022-03-18T02:48:34Z</dcterms:modified>
</cp:coreProperties>
</file>