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:a16="http://schemas.microsoft.com/office/drawing/2014/main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:a16="http://schemas.microsoft.com/office/drawing/2014/main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:a16="http://schemas.microsoft.com/office/drawing/2014/main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:a16="http://schemas.microsoft.com/office/drawing/2014/main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:a16="http://schemas.microsoft.com/office/drawing/2014/main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:a16="http://schemas.microsoft.com/office/drawing/2014/main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:a16="http://schemas.microsoft.com/office/drawing/2014/main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:a16="http://schemas.microsoft.com/office/drawing/2014/main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:a16="http://schemas.microsoft.com/office/drawing/2014/main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:a16="http://schemas.microsoft.com/office/drawing/2014/main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:a16="http://schemas.microsoft.com/office/drawing/2014/main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:a16="http://schemas.microsoft.com/office/drawing/2014/main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:a16="http://schemas.microsoft.com/office/drawing/2014/main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:a16="http://schemas.microsoft.com/office/drawing/2014/main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:a16="http://schemas.microsoft.com/office/drawing/2014/main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:a16="http://schemas.microsoft.com/office/drawing/2014/main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:a16="http://schemas.microsoft.com/office/drawing/2014/main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:a16="http://schemas.microsoft.com/office/drawing/2014/main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:a16="http://schemas.microsoft.com/office/drawing/2014/main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:a16="http://schemas.microsoft.com/office/drawing/2014/main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:p14="http://schemas.microsoft.com/office/powerpoint/2010/main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i="1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can also happen when too many threads are competing for resources in the </a:t>
            </a:r>
            <a:r>
              <a:rPr kumimoji="1" lang="en-US" altLang="en-US" sz="32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case.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:a16="http://schemas.microsoft.com/office/drawing/2014/main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:p14="http://schemas.microsoft.com/office/powerpoint/2010/main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:p14="http://schemas.microsoft.com/office/powerpoint/2010/main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:p14="http://schemas.microsoft.com/office/powerpoint/2010/main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preformed 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77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33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:a16="http://schemas.microsoft.com/office/drawing/2014/main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:a16="http://schemas.microsoft.com/office/drawing/2014/main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:a16="http://schemas.microsoft.com/office/drawing/2014/main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:a16="http://schemas.microsoft.com/office/drawing/2014/main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:a16="http://schemas.microsoft.com/office/drawing/2014/main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:a16="http://schemas.microsoft.com/office/drawing/2014/main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:a16="http://schemas.microsoft.com/office/drawing/2014/main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:a16="http://schemas.microsoft.com/office/drawing/2014/main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:a16="http://schemas.microsoft.com/office/drawing/2014/main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:a16="http://schemas.microsoft.com/office/drawing/2014/main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:a16="http://schemas.microsoft.com/office/drawing/2014/main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:a16="http://schemas.microsoft.com/office/drawing/2014/main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:a16="http://schemas.microsoft.com/office/drawing/2014/main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:a16="http://schemas.microsoft.com/office/drawing/2014/main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:a16="http://schemas.microsoft.com/office/drawing/2014/main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:a16="http://schemas.microsoft.com/office/drawing/2014/main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:a16="http://schemas.microsoft.com/office/drawing/2014/main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:a16="http://schemas.microsoft.com/office/drawing/2014/main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:a16="http://schemas.microsoft.com/office/drawing/2014/main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:a16="http://schemas.microsoft.com/office/drawing/2014/main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:a16="http://schemas.microsoft.com/office/drawing/2014/main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:a16="http://schemas.microsoft.com/office/drawing/2014/main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:a16="http://schemas.microsoft.com/office/drawing/2014/main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:a16="http://schemas.microsoft.com/office/drawing/2014/main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:a16="http://schemas.microsoft.com/office/drawing/2014/main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:a16="http://schemas.microsoft.com/office/drawing/2014/main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:a16="http://schemas.microsoft.com/office/drawing/2014/main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:a16="http://schemas.microsoft.com/office/drawing/2014/main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57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:a16="http://schemas.microsoft.com/office/drawing/2014/main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:a16="http://schemas.microsoft.com/office/drawing/2014/main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:a16="http://schemas.microsoft.com/office/drawing/2014/main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:a16="http://schemas.microsoft.com/office/drawing/2014/main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:a16="http://schemas.microsoft.com/office/drawing/2014/main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:a16="http://schemas.microsoft.com/office/drawing/2014/main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:a16="http://schemas.microsoft.com/office/drawing/2014/main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:a16="http://schemas.microsoft.com/office/drawing/2014/main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35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36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2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.transfer(amount, to);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:a16="http://schemas.microsoft.com/office/drawing/2014/main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:a16="http://schemas.microsoft.com/office/drawing/2014/main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:a16="http://schemas.microsoft.com/office/drawing/2014/main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:a16="http://schemas.microsoft.com/office/drawing/2014/main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:a16="http://schemas.microsoft.com/office/drawing/2014/main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:a16="http://schemas.microsoft.com/office/drawing/2014/main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:a16="http://schemas.microsoft.com/office/drawing/2014/main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6720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6240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96240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:a16="http://schemas.microsoft.com/office/drawing/2014/main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a”);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b”);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:a16="http://schemas.microsoft.com/office/drawing/2014/main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:a16="http://schemas.microsoft.com/office/drawing/2014/main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:a16="http://schemas.microsoft.com/office/drawing/2014/main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:a16="http://schemas.microsoft.com/office/drawing/2014/main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:a16="http://schemas.microsoft.com/office/drawing/2014/main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:a16="http://schemas.microsoft.com/office/drawing/2014/main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:a16="http://schemas.microsoft.com/office/drawing/2014/main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:a16="http://schemas.microsoft.com/office/drawing/2014/main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:a16="http://schemas.microsoft.com/office/drawing/2014/main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:a16="http://schemas.microsoft.com/office/drawing/2014/main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:a16="http://schemas.microsoft.com/office/drawing/2014/main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:a16="http://schemas.microsoft.com/office/drawing/2014/main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:a16="http://schemas.microsoft.com/office/drawing/2014/main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:a16="http://schemas.microsoft.com/office/drawing/2014/main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:a16="http://schemas.microsoft.com/office/drawing/2014/main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:a16="http://schemas.microsoft.com/office/drawing/2014/main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:p14="http://schemas.microsoft.com/office/powerpoint/2010/main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:a16="http://schemas.microsoft.com/office/drawing/2014/main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:a16="http://schemas.microsoft.com/office/drawing/2014/main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:a16="http://schemas.microsoft.com/office/drawing/2014/main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:a16="http://schemas.microsoft.com/office/drawing/2014/main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:a16="http://schemas.microsoft.com/office/drawing/2014/main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:a16="http://schemas.microsoft.com/office/drawing/2014/main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:a16="http://schemas.microsoft.com/office/drawing/2014/main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:a16="http://schemas.microsoft.com/office/drawing/2014/main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:a16="http://schemas.microsoft.com/office/drawing/2014/main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:a16="http://schemas.microsoft.com/office/drawing/2014/main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:a16="http://schemas.microsoft.com/office/drawing/2014/main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:a16="http://schemas.microsoft.com/office/drawing/2014/main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24660</TotalTime>
  <Words>3422</Words>
  <Application>Microsoft Office PowerPoint</Application>
  <PresentationFormat>Widescreen</PresentationFormat>
  <Paragraphs>772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Calibri Light</vt:lpstr>
      <vt:lpstr>Courier</vt:lpstr>
      <vt:lpstr>Courier New</vt:lpstr>
      <vt:lpstr>Monotype Sorts</vt:lpstr>
      <vt:lpstr>Optimum</vt:lpstr>
      <vt:lpstr>Symbol</vt:lpstr>
      <vt:lpstr>Times New Roman</vt:lpstr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221</cp:revision>
  <dcterms:created xsi:type="dcterms:W3CDTF">2016-10-21T00:49:29Z</dcterms:created>
  <dcterms:modified xsi:type="dcterms:W3CDTF">2022-03-24T20:03:45Z</dcterms:modified>
</cp:coreProperties>
</file>