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2" r:id="rId4"/>
    <p:sldId id="263" r:id="rId5"/>
    <p:sldId id="298" r:id="rId6"/>
    <p:sldId id="299" r:id="rId7"/>
    <p:sldId id="29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:p15="http://schemas.microsoft.com/office/powerpoint/2012/main" xmlns="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4" autoAdjust="0"/>
    <p:restoredTop sz="85312" autoAdjust="0"/>
  </p:normalViewPr>
  <p:slideViewPr>
    <p:cSldViewPr snapToGrid="0">
      <p:cViewPr varScale="1">
        <p:scale>
          <a:sx n="87" d="100"/>
          <a:sy n="87" d="100"/>
        </p:scale>
        <p:origin x="-956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pPr/>
              <a:t>2024-03-08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3403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:p14="http://schemas.microsoft.com/office/powerpoint/2010/main" xmlns="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US" altLang="en-US" sz="6000" dirty="0"/>
              <a:t>Singleton Pattern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2418735"/>
            <a:ext cx="9575800" cy="4412855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:a16="http://schemas.microsoft.com/office/drawing/2014/main" xmlns="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7707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Singleton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114412"/>
          </a:xfrm>
        </p:spPr>
        <p:txBody>
          <a:bodyPr>
            <a:norm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 creational pattern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Ensures that a class has only one instance and provides a global point of access to it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- 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printspooler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/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- file system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- window manager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Singletons improve performance and reduce errors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To enforce singleton-ness the constructor is 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private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and a 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static method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provides access to the singleton 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Allows subclasses to refine behavior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5120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UML of Singleton Pattern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xmlns="" id="{6B975944-0741-42E5-B82F-2A0C743F3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388267" y="1473200"/>
            <a:ext cx="8367712" cy="3467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35777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Singleton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927599"/>
          </a:xfrm>
        </p:spPr>
        <p:txBody>
          <a:bodyPr>
            <a:normAutofit fontScale="92500" lnSpcReduction="10000"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public class Singleton {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// OVERVIEW: there is only one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// Singleton object which can be obtained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// by calling the 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getInstance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() method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private static Singleton t;   // the single instance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private Singleton ( )             // the hidden constructor 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{ // initialize the singleton }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public static Singleton 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getInstance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( ) {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if (t == null) 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        t = new Singleton ( );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 return t;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// methods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997206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Benefits of Singleton pattern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927599"/>
          </a:xfrm>
        </p:spPr>
        <p:txBody>
          <a:bodyPr>
            <a:norm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Controlled access: the class has strict control over the use on its instance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Can be used to encapsulate global variables: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instead of n global variables, one instance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Easy extension: subclassing the singleton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Allows you to change your mind and provide a limited number of instances: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change implementation of instance() method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089570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Uses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927599"/>
          </a:xfrm>
        </p:spPr>
        <p:txBody>
          <a:bodyPr>
            <a:normAutofit/>
          </a:bodyPr>
          <a:lstStyle/>
          <a:p>
            <a:pPr marL="285750" indent="-285750" eaLnBrk="0" fontAlgn="base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SzPct val="100000"/>
              <a:buNone/>
              <a:defRPr/>
            </a:pPr>
            <a:r>
              <a:rPr lang="en-CA" sz="2400" dirty="0"/>
              <a:t>Spreading a configuration across your program and preventing your options from getting mixed.</a:t>
            </a:r>
          </a:p>
          <a:p>
            <a:pPr marL="285750" indent="-285750" eaLnBrk="0" fontAlgn="base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SzPct val="100000"/>
              <a:buNone/>
              <a:defRPr/>
            </a:pPr>
            <a:endParaRPr lang="en-CA" sz="2400" dirty="0"/>
          </a:p>
          <a:p>
            <a:pPr marL="285750" indent="-285750" eaLnBrk="0" fontAlgn="base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SzPct val="100000"/>
              <a:buNone/>
              <a:defRPr/>
            </a:pPr>
            <a:r>
              <a:rPr lang="en-CA" sz="2400" dirty="0"/>
              <a:t>Logging in a centralized manner to prevent slowdown in high output </a:t>
            </a:r>
            <a:r>
              <a:rPr lang="en-CA" sz="2400"/>
              <a:t>programs, and/or </a:t>
            </a:r>
            <a:r>
              <a:rPr lang="en-CA" sz="2400" dirty="0"/>
              <a:t>log to a single file from across anywhere.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600883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Non-programming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927599"/>
          </a:xfrm>
        </p:spPr>
        <p:txBody>
          <a:bodyPr>
            <a:norm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7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  <p:pic>
        <p:nvPicPr>
          <p:cNvPr id="8" name="Picture 5" descr="img007">
            <a:extLst>
              <a:ext uri="{FF2B5EF4-FFF2-40B4-BE49-F238E27FC236}">
                <a16:creationId xmlns:a16="http://schemas.microsoft.com/office/drawing/2014/main" xmlns="" id="{E7ACBE9E-C205-47A1-8FE7-C74A31155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045184" y="1019968"/>
            <a:ext cx="7086600" cy="5314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2536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21569</TotalTime>
  <Words>150</Words>
  <Application>Microsoft Office PowerPoint</Application>
  <PresentationFormat>Custom</PresentationFormat>
  <Paragraphs>46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Singleton Pattern</vt:lpstr>
      <vt:lpstr>The Singleton pattern</vt:lpstr>
      <vt:lpstr>UML of Singleton Pattern</vt:lpstr>
      <vt:lpstr>Singleton</vt:lpstr>
      <vt:lpstr>Benefits of Singleton pattern</vt:lpstr>
      <vt:lpstr>Real World Uses</vt:lpstr>
      <vt:lpstr>Non-programming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</cp:lastModifiedBy>
  <cp:revision>224</cp:revision>
  <dcterms:created xsi:type="dcterms:W3CDTF">2016-10-21T00:49:29Z</dcterms:created>
  <dcterms:modified xsi:type="dcterms:W3CDTF">2024-03-08T19:38:06Z</dcterms:modified>
</cp:coreProperties>
</file>