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58" r:id="rId5"/>
    <p:sldId id="265" r:id="rId6"/>
    <p:sldId id="263" r:id="rId7"/>
    <p:sldId id="259" r:id="rId8"/>
    <p:sldId id="257" r:id="rId9"/>
    <p:sldId id="260" r:id="rId10"/>
    <p:sldId id="262" r:id="rId11"/>
    <p:sldId id="261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C14D7F0-77CA-4DD3-8AF6-49ED46056666}">
          <p14:sldIdLst>
            <p14:sldId id="256"/>
            <p14:sldId id="268"/>
            <p14:sldId id="264"/>
            <p14:sldId id="258"/>
            <p14:sldId id="265"/>
            <p14:sldId id="263"/>
            <p14:sldId id="259"/>
            <p14:sldId id="257"/>
            <p14:sldId id="260"/>
            <p14:sldId id="262"/>
            <p14:sldId id="261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EBCC3-B243-4187-AE99-8182F1FD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128BC-CF2E-4EF7-AACF-86C5A1DE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E20E5C-2154-4890-8956-561EB99D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C4D25-5377-428D-8BF0-DAC3CE97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DC8BE-8711-4A02-B35B-3DAE28D0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68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838CE-E413-4D64-92CC-C055085B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473B9C-5724-4970-962B-5740973F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4E73D-38A6-4E2B-8EF7-AB1F869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EE851-B28E-4CA5-92F8-28DACC98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5DDA9-E166-4BBD-92B4-FFD0C87A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2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4EAF93-F80E-4489-825A-A462F8E24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DD6670-55C2-4A25-8CD5-F313B115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38FD5B-DEF5-4858-AA98-34AE4419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CE17E-8296-4D12-9387-29C37019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8072B7-C2C5-4F63-B5FB-7E396ECF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68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A47B2-147A-499A-B3C9-9FAFD7CC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5D783-3834-4F90-B3B2-E56FFE51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135A8-12CA-4BC3-B4DF-20D63FE6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BB206-63AF-45B3-8947-384A809D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3A487-5ACF-45F8-8B4C-FAE4A03C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F32D7-47DD-4C0B-82C7-549FA1CD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18107E-A494-47CB-A35D-B9533CD1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BDBD0-9183-4FFF-8ADA-5F4885F1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657AF-57BB-45A1-B3A8-B98A5CD7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9DC8D-187F-44C0-96B2-2AEB5427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9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36DD3-F0B2-4492-8313-1357F87C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0451F-4FDB-4CD6-83C8-19837BFE0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026DF0-3F8B-4997-BBC5-1793E40EC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12D649-1F50-4AB5-8AED-FC8BC3D7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00BCF5-8754-4312-B907-EF37FDD6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3396E7-7767-41C0-8F86-22F3549B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40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D4109-EB7E-48F0-B286-6A31EB73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582816-8F5D-45EC-ADFB-69195E44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862F0C-FBD7-44AB-AAF7-19C3FC75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FE8B36-317E-41A6-8C3A-E71E28488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B29BB1-C122-4A49-B3CB-1E7DABC6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DDECC8-E57A-48B5-B345-2E6E3EF7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B5B615-B1DB-44C3-83E5-5F08CEFB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D53776-D9C7-440B-B50A-9A8BA779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1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69138-3639-40CB-9C32-C11ED7D9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D4BE71-AE0B-4976-A897-AEE8517A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470CBB-0BF0-4C11-B626-00F4263B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DBFDA2-186A-4A21-8DE2-948BBF5C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A73654-7CBD-4F0D-9817-2934096A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C354FF-4350-4D94-BF8A-9736FAF2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7BEECF-EE21-4E9B-902A-6DCE8747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4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D1CA6-C86C-4878-A17E-09B241E1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A471B-78AA-4A8E-830B-CB3B3F52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3186AE-7B8C-475A-94DC-12FFD6DC8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1A48B-9509-4DFC-BA44-AD9EFEE7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FB9502-0F7C-46B0-9DE3-82643EC7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E7C475-D386-4F95-B4EC-5160F439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424BA-8283-430F-B4FF-C3C82051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A96131-6A05-4093-87EE-25410546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0F44E9-94B6-4439-8483-B83D6FD6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64072-0E44-4582-B102-15CF6227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3DFD69-82AA-4982-9D1E-0D5E118A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62796E-F4FF-4CEA-92B7-4E0E54C4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85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5806DC-ECAB-4586-816E-2B059B8D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45BBB8-AA68-4FAD-A789-ABB8C9B2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58067-8EBD-41E1-B524-239E9BC90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C419-3268-4990-827B-78C832C4CEBD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AEE88-B0AD-401E-A25F-FB5BAB202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39954-E2F3-4C9A-8D52-3F64E0F77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6E85-2191-40BC-A6BD-55DDB2C18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9D53-2301-4C7E-838C-C3D6E077E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Scraping</a:t>
            </a:r>
            <a:r>
              <a:rPr lang="fr-FR" dirty="0"/>
              <a:t> Open Food </a:t>
            </a:r>
            <a:r>
              <a:rPr lang="fr-FR" dirty="0" err="1"/>
              <a:t>Facts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5E58AF-D852-417A-8384-251368BEB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Logo Open Food Facts">
            <a:extLst>
              <a:ext uri="{FF2B5EF4-FFF2-40B4-BE49-F238E27FC236}">
                <a16:creationId xmlns:a16="http://schemas.microsoft.com/office/drawing/2014/main" id="{A9437C7D-6E4A-4067-8D81-6DB62B348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45" y="3509963"/>
            <a:ext cx="2412158" cy="20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7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3E31C-8E88-48A5-80B3-3BA28E77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3.Autres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69899-1496-4E72-AA74-D69BB9AE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le code semblables dans des sous fonctions</a:t>
            </a:r>
          </a:p>
          <a:p>
            <a:endParaRPr lang="fr-FR" dirty="0"/>
          </a:p>
          <a:p>
            <a:r>
              <a:rPr lang="fr-FR" dirty="0" err="1"/>
              <a:t>Selenium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50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F4646-1A73-404F-862B-C5AC7894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Multithreading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B2DC1-7E48-4709-A7D6-44E42739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scraper plus rapidement le site, on va utiliser le multithreading.</a:t>
            </a:r>
          </a:p>
          <a:p>
            <a:endParaRPr lang="fr-FR" dirty="0"/>
          </a:p>
          <a:p>
            <a:r>
              <a:rPr lang="fr-FR" dirty="0"/>
              <a:t>On a modifier la méthode principale et on a ajouté deux paramètres</a:t>
            </a:r>
          </a:p>
          <a:p>
            <a:pPr lvl="1"/>
            <a:r>
              <a:rPr lang="fr-FR" dirty="0"/>
              <a:t>Page de début</a:t>
            </a:r>
          </a:p>
          <a:p>
            <a:pPr lvl="1"/>
            <a:r>
              <a:rPr lang="fr-FR" dirty="0"/>
              <a:t>Page de fin</a:t>
            </a:r>
          </a:p>
          <a:p>
            <a:pPr lvl="1"/>
            <a:endParaRPr lang="fr-FR" dirty="0"/>
          </a:p>
          <a:p>
            <a:r>
              <a:rPr lang="fr-FR" dirty="0"/>
              <a:t>On découpe les pages sur plusieurs intervalles équitablement</a:t>
            </a:r>
          </a:p>
          <a:p>
            <a:endParaRPr lang="fr-FR" dirty="0"/>
          </a:p>
          <a:p>
            <a:r>
              <a:rPr lang="fr-FR" dirty="0"/>
              <a:t>Lancer plusieurs threads avec page de début et page de fin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87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B85B63B-1905-464A-AA1D-8F742121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8A3C7-3C8D-440D-AB22-42B79D3FF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30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380CF67-4675-440E-896E-52EA42D6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426EE6D-F203-4F3C-92B2-A601C4D4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8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E4516-18A4-4AC1-9503-5BE83F1B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F744A-B57C-445B-B1DE-0EE475F8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Organisation du travail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800" dirty="0"/>
              <a:t>Etapes à suivre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800" dirty="0"/>
              <a:t>Lecture de contenu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Découpage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4389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F4646-1A73-404F-862B-C5AC7894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Organisation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B2DC1-7E48-4709-A7D6-44E42739E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00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5F2D8-EFAC-4CF9-92E7-6644F52B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Etapes à suivre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8757-E32F-48A0-9056-9D9B9A11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Scrapper le contenu d’un ou plusieurs produit</a:t>
            </a:r>
          </a:p>
          <a:p>
            <a:endParaRPr lang="fr-FR" dirty="0"/>
          </a:p>
          <a:p>
            <a:r>
              <a:rPr lang="fr-FR" dirty="0"/>
              <a:t>Récupérer tous les liens des produits d’une seul page</a:t>
            </a:r>
          </a:p>
          <a:p>
            <a:endParaRPr lang="fr-FR" dirty="0"/>
          </a:p>
          <a:p>
            <a:r>
              <a:rPr lang="fr-FR" dirty="0"/>
              <a:t>Récupérer les liens des produits de toutes les pages</a:t>
            </a:r>
          </a:p>
          <a:p>
            <a:endParaRPr lang="fr-FR" dirty="0"/>
          </a:p>
          <a:p>
            <a:r>
              <a:rPr lang="fr-FR" dirty="0"/>
              <a:t>Création du data frame</a:t>
            </a:r>
          </a:p>
          <a:p>
            <a:endParaRPr lang="fr-FR" dirty="0"/>
          </a:p>
          <a:p>
            <a:r>
              <a:rPr lang="fr-FR" dirty="0"/>
              <a:t>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25187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5F2D8-EFAC-4CF9-92E7-6644F52B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1.2 Lecture de contenu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8757-E32F-48A0-9056-9D9B9A11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y a une différence entre le site affiché depuis le lien et le site récupéré via </a:t>
            </a:r>
            <a:r>
              <a:rPr lang="fr-FR" dirty="0" err="1"/>
              <a:t>requests.get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Prendre quelques exemples de produits et sauvegarder le fichier html tel qu’il est récupéré avec </a:t>
            </a:r>
            <a:r>
              <a:rPr lang="fr-FR" dirty="0" err="1"/>
              <a:t>requests.get</a:t>
            </a:r>
            <a:endParaRPr lang="fr-FR" dirty="0"/>
          </a:p>
          <a:p>
            <a:endParaRPr lang="fr-FR" dirty="0"/>
          </a:p>
          <a:p>
            <a:r>
              <a:rPr lang="fr-FR" dirty="0"/>
              <a:t>Faire l’identification avec ces fichiers et non avec le site directement</a:t>
            </a:r>
          </a:p>
        </p:txBody>
      </p:sp>
    </p:spTree>
    <p:extLst>
      <p:ext uri="{BB962C8B-B14F-4D97-AF65-F5344CB8AC3E}">
        <p14:creationId xmlns:p14="http://schemas.microsoft.com/office/powerpoint/2010/main" val="364061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F4646-1A73-404F-862B-C5AC7894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Découpage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B2DC1-7E48-4709-A7D6-44E42739E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22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F4646-1A73-404F-862B-C5AC7894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Découpage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B2DC1-7E48-4709-A7D6-44E42739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découpage est fait en se basant sur le rendu et l’organisation du site.</a:t>
            </a:r>
          </a:p>
          <a:p>
            <a:endParaRPr lang="fr-FR" dirty="0"/>
          </a:p>
          <a:p>
            <a:r>
              <a:rPr lang="fr-FR" dirty="0"/>
              <a:t>Sa permet de mieux organiser le code et avoir un découpage logique</a:t>
            </a:r>
          </a:p>
          <a:p>
            <a:endParaRPr lang="fr-FR" dirty="0"/>
          </a:p>
          <a:p>
            <a:r>
              <a:rPr lang="fr-FR" dirty="0"/>
              <a:t>Avoir des gains de performance. Au lieu de chercher les balises dans le fichier complet, on cherche dans des sous parties du fichier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10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45193D-6265-49B5-B055-138F1B7A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2" y="455648"/>
            <a:ext cx="4912010" cy="56501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E80FB3-FB86-42B0-BEE9-D515F1553ADA}"/>
              </a:ext>
            </a:extLst>
          </p:cNvPr>
          <p:cNvSpPr/>
          <p:nvPr/>
        </p:nvSpPr>
        <p:spPr>
          <a:xfrm>
            <a:off x="327171" y="503339"/>
            <a:ext cx="5075336" cy="429541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761B4-1091-4420-BA31-277904015F93}"/>
              </a:ext>
            </a:extLst>
          </p:cNvPr>
          <p:cNvSpPr/>
          <p:nvPr/>
        </p:nvSpPr>
        <p:spPr>
          <a:xfrm>
            <a:off x="327170" y="970480"/>
            <a:ext cx="5075339" cy="1890166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3B620-430B-45AC-83FA-305368294641}"/>
              </a:ext>
            </a:extLst>
          </p:cNvPr>
          <p:cNvSpPr/>
          <p:nvPr/>
        </p:nvSpPr>
        <p:spPr>
          <a:xfrm>
            <a:off x="327168" y="2913100"/>
            <a:ext cx="5075339" cy="1936260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48242-E25B-41C1-914F-C06DDC1A75C5}"/>
              </a:ext>
            </a:extLst>
          </p:cNvPr>
          <p:cNvSpPr/>
          <p:nvPr/>
        </p:nvSpPr>
        <p:spPr>
          <a:xfrm>
            <a:off x="327168" y="4876649"/>
            <a:ext cx="5075339" cy="1373150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34B18C-4048-403E-BDF9-8B929CC4513B}"/>
              </a:ext>
            </a:extLst>
          </p:cNvPr>
          <p:cNvSpPr/>
          <p:nvPr/>
        </p:nvSpPr>
        <p:spPr>
          <a:xfrm>
            <a:off x="8481269" y="421622"/>
            <a:ext cx="3168000" cy="61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Information produit</a:t>
            </a:r>
          </a:p>
          <a:p>
            <a:pPr algn="ctr"/>
            <a:r>
              <a:rPr lang="fr-FR" sz="1400" dirty="0" err="1">
                <a:solidFill>
                  <a:schemeClr val="bg1">
                    <a:lumMod val="65000"/>
                  </a:schemeClr>
                </a:solidFill>
              </a:rPr>
              <a:t>get_product_information</a:t>
            </a:r>
            <a:endParaRPr lang="fr-F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A89F11-60D1-4BA9-8440-1F77C6A32686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5402507" y="718110"/>
            <a:ext cx="3078762" cy="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BC961-938E-4885-B013-AB77FABA5620}"/>
              </a:ext>
            </a:extLst>
          </p:cNvPr>
          <p:cNvSpPr/>
          <p:nvPr/>
        </p:nvSpPr>
        <p:spPr>
          <a:xfrm>
            <a:off x="8481269" y="1619075"/>
            <a:ext cx="3168000" cy="61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Caractéristiques du produit</a:t>
            </a:r>
          </a:p>
          <a:p>
            <a:pPr algn="ctr"/>
            <a:r>
              <a:rPr lang="fr-FR" sz="1400" dirty="0" err="1">
                <a:solidFill>
                  <a:schemeClr val="bg1">
                    <a:lumMod val="65000"/>
                  </a:schemeClr>
                </a:solidFill>
              </a:rPr>
              <a:t>get_product_caracteristics</a:t>
            </a:r>
            <a:endParaRPr lang="fr-F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54C915-EA5D-41E0-AC2B-9D3D732F4001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5402509" y="1915563"/>
            <a:ext cx="3078760" cy="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E1344-A568-4104-BB8D-CF253014B2B2}"/>
              </a:ext>
            </a:extLst>
          </p:cNvPr>
          <p:cNvSpPr/>
          <p:nvPr/>
        </p:nvSpPr>
        <p:spPr>
          <a:xfrm>
            <a:off x="8481269" y="3575230"/>
            <a:ext cx="3168000" cy="61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Ingrédients du produit</a:t>
            </a:r>
          </a:p>
          <a:p>
            <a:pPr algn="ctr"/>
            <a:r>
              <a:rPr lang="fr-FR" sz="1400" dirty="0" err="1">
                <a:solidFill>
                  <a:schemeClr val="bg1">
                    <a:lumMod val="65000"/>
                  </a:schemeClr>
                </a:solidFill>
              </a:rPr>
              <a:t>get_product_ingredients</a:t>
            </a:r>
            <a:endParaRPr lang="fr-F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03DCB1E-0C4A-4002-ACA9-B8A9E5ECA450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5402507" y="3881230"/>
            <a:ext cx="307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25A04-D8CE-450D-8B34-552C861169AA}"/>
              </a:ext>
            </a:extLst>
          </p:cNvPr>
          <p:cNvSpPr/>
          <p:nvPr/>
        </p:nvSpPr>
        <p:spPr>
          <a:xfrm>
            <a:off x="8481269" y="5257224"/>
            <a:ext cx="3168000" cy="61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Informations nutritionnelles</a:t>
            </a:r>
          </a:p>
          <a:p>
            <a:pPr algn="ctr"/>
            <a:r>
              <a:rPr lang="fr-FR" sz="1400" dirty="0" err="1">
                <a:solidFill>
                  <a:schemeClr val="bg1">
                    <a:lumMod val="65000"/>
                  </a:schemeClr>
                </a:solidFill>
              </a:rPr>
              <a:t>get_nutritional_information</a:t>
            </a:r>
            <a:endParaRPr lang="fr-F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F2103AC-BD63-4098-8836-E40479D2977F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>
            <a:off x="5402507" y="5563224"/>
            <a:ext cx="307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F86D841-1AA2-4ECC-87FB-BAA6F359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98"/>
            <a:ext cx="5587685" cy="6615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B75A70-0B02-4C86-9215-765B6EE70BBD}"/>
              </a:ext>
            </a:extLst>
          </p:cNvPr>
          <p:cNvSpPr/>
          <p:nvPr/>
        </p:nvSpPr>
        <p:spPr>
          <a:xfrm>
            <a:off x="74645" y="205273"/>
            <a:ext cx="5587685" cy="1726164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41144-B8EC-4201-AB9D-402B8105F321}"/>
              </a:ext>
            </a:extLst>
          </p:cNvPr>
          <p:cNvSpPr/>
          <p:nvPr/>
        </p:nvSpPr>
        <p:spPr>
          <a:xfrm>
            <a:off x="74645" y="1973467"/>
            <a:ext cx="5587685" cy="4721290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1E7E5-E4B0-4F2E-B793-E681F7D54F1F}"/>
              </a:ext>
            </a:extLst>
          </p:cNvPr>
          <p:cNvSpPr/>
          <p:nvPr/>
        </p:nvSpPr>
        <p:spPr>
          <a:xfrm>
            <a:off x="8472881" y="771867"/>
            <a:ext cx="2880000" cy="61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Information produit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get_comparaison_information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5EEE5FD-58BB-4847-B2CA-FDAF96E66AE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5662330" y="1068355"/>
            <a:ext cx="2810551" cy="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DE26CB-5894-4895-8414-50A5D79480E3}"/>
              </a:ext>
            </a:extLst>
          </p:cNvPr>
          <p:cNvSpPr/>
          <p:nvPr/>
        </p:nvSpPr>
        <p:spPr>
          <a:xfrm>
            <a:off x="8472881" y="4028112"/>
            <a:ext cx="2880000" cy="61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Information produit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get_environmental_impact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29E1D93-A243-45F5-81D5-859F87573E99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662330" y="4334112"/>
            <a:ext cx="2810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égende : encadrée 19">
            <a:extLst>
              <a:ext uri="{FF2B5EF4-FFF2-40B4-BE49-F238E27FC236}">
                <a16:creationId xmlns:a16="http://schemas.microsoft.com/office/drawing/2014/main" id="{16FCBC09-B1C2-4B54-8749-15675D6CEBBC}"/>
              </a:ext>
            </a:extLst>
          </p:cNvPr>
          <p:cNvSpPr/>
          <p:nvPr/>
        </p:nvSpPr>
        <p:spPr>
          <a:xfrm>
            <a:off x="7819402" y="5178752"/>
            <a:ext cx="4297953" cy="1154935"/>
          </a:xfrm>
          <a:prstGeom prst="borderCallout1">
            <a:avLst>
              <a:gd name="adj1" fmla="val 18750"/>
              <a:gd name="adj2" fmla="val -8333"/>
              <a:gd name="adj3" fmla="val -64234"/>
              <a:gd name="adj4" fmla="val -1352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Pour afficher cette balise j’ai modifié le html récupérer pour pouvoir le scraper. Par défaut le tableau est caché</a:t>
            </a:r>
          </a:p>
          <a:p>
            <a:r>
              <a:rPr lang="fr-FR" sz="1400" dirty="0"/>
              <a:t>J’ai supprimé ce code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data-dropdown-content class="f-dropdown content large" aria-hidden="true" </a:t>
            </a:r>
            <a:endParaRPr lang="fr-FR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116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319</Words>
  <Application>Microsoft Office PowerPoint</Application>
  <PresentationFormat>Grand écran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Scraping Open Food Facts</vt:lpstr>
      <vt:lpstr>Sommaire</vt:lpstr>
      <vt:lpstr>1. Organisation du travail</vt:lpstr>
      <vt:lpstr>1.1 Etapes à suivre</vt:lpstr>
      <vt:lpstr>1.2 Lecture de contenu</vt:lpstr>
      <vt:lpstr>2. Découpage</vt:lpstr>
      <vt:lpstr>2. Découpage</vt:lpstr>
      <vt:lpstr>Présentation PowerPoint</vt:lpstr>
      <vt:lpstr>Présentation PowerPoint</vt:lpstr>
      <vt:lpstr>3.Autres astuces</vt:lpstr>
      <vt:lpstr>4. Multithreading</vt:lpstr>
      <vt:lpstr>Analyse des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Scrapping Open Food Facts</dc:title>
  <dc:creator>Sofien Gmiden</dc:creator>
  <cp:lastModifiedBy>Sofien Gmiden</cp:lastModifiedBy>
  <cp:revision>8</cp:revision>
  <dcterms:created xsi:type="dcterms:W3CDTF">2021-05-20T13:45:17Z</dcterms:created>
  <dcterms:modified xsi:type="dcterms:W3CDTF">2021-05-20T23:08:24Z</dcterms:modified>
</cp:coreProperties>
</file>