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f4ff0614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f4ff0614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most circumstances, leave out high school activities/GPAs past freshman/sophomore year if possible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be afraid to ask the CCPD!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f4ff06141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f4ff06141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f4ff0614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f4ff0614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f4ff0614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f4ff0614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f4ff0614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f4ff0614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f4ff0614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f4ff0614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 IEEE student membership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f4ff0614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f4ff0614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images?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f4ff0614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f4ff0614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f4ff0614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f4ff0614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images?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f4ff0614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f4ff0614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hackster.io/raspberry-pi/projects" TargetMode="External"/><Relationship Id="rId10" Type="http://schemas.openxmlformats.org/officeDocument/2006/relationships/hyperlink" Target="https://create.arduino.cc/projecthub" TargetMode="External"/><Relationship Id="rId13" Type="http://schemas.openxmlformats.org/officeDocument/2006/relationships/hyperlink" Target="https://www.xilinx.com/community/projects.html" TargetMode="External"/><Relationship Id="rId12" Type="http://schemas.openxmlformats.org/officeDocument/2006/relationships/hyperlink" Target="https://archive.ics.uci.edu/ml/index.php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cw.mit.edu/index.htm" TargetMode="External"/><Relationship Id="rId4" Type="http://schemas.openxmlformats.org/officeDocument/2006/relationships/hyperlink" Target="https://online.stanford.edu/free-courses" TargetMode="External"/><Relationship Id="rId9" Type="http://schemas.openxmlformats.org/officeDocument/2006/relationships/hyperlink" Target="https://www.tutorialspoint.com/unix/index.htm" TargetMode="External"/><Relationship Id="rId5" Type="http://schemas.openxmlformats.org/officeDocument/2006/relationships/hyperlink" Target="https://www.udemy.com/" TargetMode="External"/><Relationship Id="rId6" Type="http://schemas.openxmlformats.org/officeDocument/2006/relationships/hyperlink" Target="https://www.edx.org/" TargetMode="External"/><Relationship Id="rId7" Type="http://schemas.openxmlformats.org/officeDocument/2006/relationships/hyperlink" Target="https://www.hackerrank.com/" TargetMode="External"/><Relationship Id="rId8" Type="http://schemas.openxmlformats.org/officeDocument/2006/relationships/hyperlink" Target="https://edabit.com/challeng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7.jp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General Body Meeting 2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Up Your Resume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75" y="3854550"/>
            <a:ext cx="2047800" cy="115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6200" y="95175"/>
            <a:ext cx="1364100" cy="1364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Employers want you to be passionate and involved, about </a:t>
            </a:r>
            <a:r>
              <a:rPr i="1" lang="en"/>
              <a:t>anything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Hands-on experience is important!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</a:t>
            </a:r>
            <a:r>
              <a:rPr lang="en"/>
              <a:t>initiative!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Organize service events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opportunities to lead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Reach out to professors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projects for yourself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your extracurricular work on your resume!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/>
              <a:t>Any Questions?</a:t>
            </a:r>
            <a:endParaRPr sz="2600"/>
          </a:p>
        </p:txBody>
      </p:sp>
      <p:sp>
        <p:nvSpPr>
          <p:cNvPr id="148" name="Google Shape;148;p22"/>
          <p:cNvSpPr/>
          <p:nvPr/>
        </p:nvSpPr>
        <p:spPr>
          <a:xfrm>
            <a:off x="7523425" y="3231275"/>
            <a:ext cx="1145100" cy="332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Attendance!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3425" y="3670375"/>
            <a:ext cx="1329650" cy="13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Helpful Links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MIT OCW -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https://ocw.mit.edu/index.htm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Stanford Online -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https://online.stanford.edu/free-courses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(There are lots of other universities that offer similar free courses, these are just two examples!)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Udemy -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https://www.udemy.com/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edX -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https://www.edx.org/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(Lots of other free and paid courseware out there too!)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HackerRank -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https://www.hackerrank.com/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Edabit Code Challenges - </a:t>
            </a:r>
            <a:r>
              <a:rPr lang="en" sz="1000" u="sng">
                <a:solidFill>
                  <a:schemeClr val="hlink"/>
                </a:solidFill>
                <a:hlinkClick r:id="rId8"/>
              </a:rPr>
              <a:t>https://edabit.com/challenges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(Again, there are TONS of other code challenge websites to look through!)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Linux / Unix Tutorial - 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https://www.tutorialspoint.com/unix/index.htm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Arduino Project Hub - 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https://create.arduino.cc/projecthub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More Project Ideas for Arduino, RPi, and more - </a:t>
            </a:r>
            <a:r>
              <a:rPr lang="en" sz="1000" u="sng">
                <a:solidFill>
                  <a:schemeClr val="hlink"/>
                </a:solidFill>
                <a:hlinkClick r:id="rId11"/>
              </a:rPr>
              <a:t>https://www.hackster.io/raspberry-pi/projects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Machine Learning Datasets - </a:t>
            </a:r>
            <a:r>
              <a:rPr lang="en" sz="1000" u="sng">
                <a:solidFill>
                  <a:schemeClr val="hlink"/>
                </a:solidFill>
                <a:hlinkClick r:id="rId12"/>
              </a:rPr>
              <a:t>https://archive.ics.uci.edu/ml/index.php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Xilinx FPGA Projects - </a:t>
            </a:r>
            <a:r>
              <a:rPr lang="en" sz="1000" u="sng">
                <a:solidFill>
                  <a:schemeClr val="hlink"/>
                </a:solidFill>
                <a:hlinkClick r:id="rId13"/>
              </a:rPr>
              <a:t>https://www.xilinx.com/community/projects.html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Updates and Announcements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 New Vice President!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Review of Professional Development Week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Building Up Your Resume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 Experience? No Problem!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&amp; Announcements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361700"/>
            <a:ext cx="8368200" cy="3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VP!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Colin Kilburn</a:t>
            </a:r>
            <a:r>
              <a:rPr lang="en"/>
              <a:t>, Electrical Engineering, Class of 2022</a:t>
            </a: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now be taking attendance at all meetings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determine active members, have voting rights, and more!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 a part of resume-sharing efforts with employers</a:t>
            </a: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Become an IEEE Student Member!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$32!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Seminars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Papers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Networking opportunities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And more!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6450" y="3642650"/>
            <a:ext cx="1329650" cy="13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7426450" y="3027325"/>
            <a:ext cx="1069200" cy="503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Join IEEE Here!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769200" y="3198025"/>
            <a:ext cx="1145100" cy="332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Attendance!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9200" y="3642650"/>
            <a:ext cx="1329650" cy="13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6450" y="1144113"/>
            <a:ext cx="1329650" cy="13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2400" y="4006725"/>
            <a:ext cx="1069200" cy="601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</a:t>
            </a:r>
            <a:r>
              <a:rPr lang="en"/>
              <a:t>Building</a:t>
            </a:r>
            <a:r>
              <a:rPr lang="en"/>
              <a:t> Overview</a:t>
            </a:r>
            <a:endParaRPr/>
          </a:p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if I don’t have work experience?</a:t>
            </a:r>
            <a:endParaRPr/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75" y="3652050"/>
            <a:ext cx="2321700" cy="1305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3700" y="95175"/>
            <a:ext cx="1566600" cy="1566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87900" y="4136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Clubs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Professional / Honor societies (IEEE, HKN, Engineers Without Borders)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 your network and access technical papers, seminars, and more!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 clubs (Motorsport, Rocket Society, Electric Vehicle, DBF,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Hands-on experience!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clubs are still important - employers care about </a:t>
            </a:r>
            <a:r>
              <a:rPr lang="en"/>
              <a:t>initiative</a:t>
            </a:r>
            <a:r>
              <a:rPr lang="en"/>
              <a:t> &amp; involvement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leadership if you can!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000" y="3869950"/>
            <a:ext cx="1069100" cy="10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213" y="3977648"/>
            <a:ext cx="1461850" cy="8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8962" y="4003524"/>
            <a:ext cx="1194663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350" y="4305251"/>
            <a:ext cx="1685024" cy="6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19100" y="4186450"/>
            <a:ext cx="2257875" cy="5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7687000" y="3282300"/>
            <a:ext cx="1069200" cy="503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RPI Club Directory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87900" y="14824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Speak with your </a:t>
            </a:r>
            <a:r>
              <a:rPr lang="en"/>
              <a:t>professors</a:t>
            </a:r>
            <a:r>
              <a:rPr lang="en"/>
              <a:t> about research they are working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interest in their work and ask about undergraduate positions - just send an email!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Often, interest in the research is all you need!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Reach out to </a:t>
            </a:r>
            <a:r>
              <a:rPr lang="en"/>
              <a:t>professors</a:t>
            </a:r>
            <a:r>
              <a:rPr lang="en"/>
              <a:t> that work on topics you are interested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into and ask questions about their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how</a:t>
            </a:r>
            <a:r>
              <a:rPr lang="en"/>
              <a:t> genuine interest in their fields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earlier in the semester, the better!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7702475" y="3416950"/>
            <a:ext cx="1094400" cy="503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ECSE Faculty List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475" y="4005675"/>
            <a:ext cx="1053625" cy="10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174" y="48975"/>
            <a:ext cx="3321600" cy="132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6860775" y="359025"/>
            <a:ext cx="2233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RPI Center for Innovation and Technologies Lab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(CATs Lab)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Volunteering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87900" y="15194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Food pantries, Habitat for Humanity, STEM tutoring, and more!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service work as a part of Greek Life and other clubs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Mentor student teams for FIRST Robotics Competition, VEX Robotics, and other STEM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your community for areas of need!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675" y="3371700"/>
            <a:ext cx="2682601" cy="11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3912227"/>
            <a:ext cx="2626403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8125" y="4013270"/>
            <a:ext cx="1667750" cy="5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2695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Projects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06475" y="1319600"/>
            <a:ext cx="83682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 projects show that you are making an active effort to </a:t>
            </a:r>
            <a:r>
              <a:rPr lang="en"/>
              <a:t>broaden</a:t>
            </a:r>
            <a:r>
              <a:rPr lang="en"/>
              <a:t> your skills in a practical setting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/ Raspberry Pi project: There are tons of online projects that you can try out (RPI </a:t>
            </a:r>
            <a:r>
              <a:rPr lang="en"/>
              <a:t>Embedded</a:t>
            </a:r>
            <a:r>
              <a:rPr lang="en"/>
              <a:t> Hardware Club!)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FPGA Programing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Web Apps / Web Dev skills (React, JS, HTML, CSS, Python, Flask)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DIY Electronics, Automation, ML &amp; CV, etc.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398" y="1531750"/>
            <a:ext cx="1909331" cy="13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601" y="74434"/>
            <a:ext cx="1802100" cy="1301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3600" y="4111575"/>
            <a:ext cx="2791200" cy="9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Learning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87900" y="1272925"/>
            <a:ext cx="8368200" cy="3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skills are not taught </a:t>
            </a:r>
            <a:r>
              <a:rPr lang="en"/>
              <a:t>directly</a:t>
            </a:r>
            <a:r>
              <a:rPr lang="en"/>
              <a:t> taught to you at RPI.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how</a:t>
            </a:r>
            <a:r>
              <a:rPr i="1" lang="en"/>
              <a:t> </a:t>
            </a:r>
            <a:r>
              <a:rPr lang="en"/>
              <a:t>employers that you have active interest in these subjects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methods to learn new skills: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Youtube has many </a:t>
            </a:r>
            <a:r>
              <a:rPr lang="en"/>
              <a:t>tutorials</a:t>
            </a:r>
            <a:r>
              <a:rPr lang="en"/>
              <a:t> on a wide range of topics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Udemy is a good site to learn skills in a paid course format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 / University Courseware (Robotics)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into skills like: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</a:t>
            </a:r>
            <a:r>
              <a:rPr lang="en"/>
              <a:t>Development and AWS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Unfamiliar programing languages (JS, C, C++, Python,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Linux Command 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Topics in the field you are interested in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775" y="3369725"/>
            <a:ext cx="1436775" cy="17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588" y="2065998"/>
            <a:ext cx="2367110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8825" y="353667"/>
            <a:ext cx="2194624" cy="8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