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34"/>
  </p:normalViewPr>
  <p:slideViewPr>
    <p:cSldViewPr snapToGrid="0">
      <p:cViewPr varScale="1">
        <p:scale>
          <a:sx n="125" d="100"/>
          <a:sy n="125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B6F4-4907-783B-E35F-5BDB09E1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41C96-57FD-29D8-1899-585A699E6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0B28-E4DB-7AF3-A8F8-134A88B0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F950-5082-D585-743E-21FAB14F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90A7-5DC9-8500-F2C9-A610E09A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D25-FBF0-B75D-2AF4-F15538C8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78D89-5AE5-3DAA-6F23-8FD8B8EE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3273-C195-D178-7389-6E32D975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59CA-705A-2995-6751-4192BFEA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5A8B-AF26-38DB-C812-52371875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742B4-77D5-CC85-B301-37F5A1CC6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E94E8-6B68-1803-62F4-B09C74D3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14F0F-2B5C-40A4-79DA-60C35653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BC30-59A6-1BD1-AE3A-F05C8188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A8CF6-6107-EC38-25E0-E9F7B3F8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8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781D-27FE-8F18-A481-7F9000E9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8E95-56DC-D8A3-5FB8-A46295EB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C8098-DB67-B5E5-D7EF-1C8611E5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5D03-A5F2-66D2-F496-717D6EDC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FDBF-A47F-0372-FD94-524BD1A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E0EA-1AC2-421D-A98C-9E417752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7D727-DD80-D584-83F7-A5DA4A0DC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B82B-4538-D12D-EF8B-D42D134B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895DD-039E-F023-0294-6A9DBD5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7CBB-4578-6196-E960-89F5F52A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0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EE36-8AE5-D983-6E15-3671E784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FFCB-B669-5C71-DCB4-552DE5A62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ADB4-E276-EABC-AD0F-9084D06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60625-D128-A5BE-C994-4172F0FD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F4088-BF51-82C8-421F-A8F5DBFF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75BBC-A912-A064-6608-00714995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DC2-BB4E-A21C-BCC7-08CCF1A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BDD1-7EF2-EDF0-A34B-091BAC98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48DC3-2BE6-B7EA-637D-BB8C570F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DBDD8-6F45-F7F9-36C9-B4E951EDE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29909-A4E6-70BF-A450-F57EC1E5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7C3AB-A0DF-6AAB-C9F3-DBA9449B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04985-646A-2C96-C656-D6033361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6D46B-633D-0118-0F2B-3F8547D0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A98C-22AD-5BF3-A983-A111B5A9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30040-774D-17FD-90FF-DA5ADAED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CE44E-3FED-34DF-49A0-93976519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FE2AD-2360-4780-D266-E6BCE4EB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9DF25-1F5D-899A-29BB-1286DACA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38FB7-DC8B-4C41-B752-5887772E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13256-2D17-7C50-FEB9-BDD44B7F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E11D-6872-AD54-EDC8-7EA14A8F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33CF-651B-E58C-EED3-6C6149BE0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00690-6B09-4C79-D9F6-F8D07ED04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1105-9A1A-4BCA-D65E-3CC064C4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27D1-F9DA-F2E2-6B1B-9A9FD9F9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4BC8E-70A4-896C-45DD-8D98C837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8B6D-B2BD-4AF2-5111-642D915F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B5836-2913-3AC5-01D0-40A8FBBA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F6619-1DA8-561D-2121-EEDB0187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73498-5483-0AAF-D2DE-848455A1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7FFA1-9696-6820-2247-891EB967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9F244-FD67-4322-0D58-BDC176C7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4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DDF03-2AA4-BBD5-BD93-3B026849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CAC6-4A8D-1E73-CFC2-78D7DAF3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3289B-933F-7102-5EE2-12CA3AD0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9608-C39D-A165-AD86-325FEEEF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CDD6-C310-C6B5-F780-D060A623C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788-5C71-4990-B076-179D5F109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42F4-BA75-3B7E-4204-109E03EDC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Mary, Jess, Sarah, Galen</a:t>
            </a:r>
          </a:p>
        </p:txBody>
      </p:sp>
    </p:spTree>
    <p:extLst>
      <p:ext uri="{BB962C8B-B14F-4D97-AF65-F5344CB8AC3E}">
        <p14:creationId xmlns:p14="http://schemas.microsoft.com/office/powerpoint/2010/main" val="124073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E5234A-C2FF-FD94-AF2D-0AB9679D1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625029"/>
              </p:ext>
            </p:extLst>
          </p:nvPr>
        </p:nvGraphicFramePr>
        <p:xfrm>
          <a:off x="838200" y="1825624"/>
          <a:ext cx="10515600" cy="447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096">
                  <a:extLst>
                    <a:ext uri="{9D8B030D-6E8A-4147-A177-3AD203B41FA5}">
                      <a16:colId xmlns:a16="http://schemas.microsoft.com/office/drawing/2014/main" val="1868315842"/>
                    </a:ext>
                  </a:extLst>
                </a:gridCol>
                <a:gridCol w="7771504">
                  <a:extLst>
                    <a:ext uri="{9D8B030D-6E8A-4147-A177-3AD203B41FA5}">
                      <a16:colId xmlns:a16="http://schemas.microsoft.com/office/drawing/2014/main" val="715968046"/>
                    </a:ext>
                  </a:extLst>
                </a:gridCol>
              </a:tblGrid>
              <a:tr h="926131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Project Objective: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Investigate factors driving house prices in Ames, Iowa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596467"/>
                  </a:ext>
                </a:extLst>
              </a:tr>
              <a:tr h="4108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Data: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Kaggle dataset for Ames Housing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13762"/>
                  </a:ext>
                </a:extLst>
              </a:tr>
              <a:tr h="314021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Methods: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Tableau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Cluster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Machine Learning price prediction model</a:t>
                      </a:r>
                    </a:p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Tech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Host data on S3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Model in </a:t>
                      </a:r>
                      <a:r>
                        <a:rPr lang="en-US" b="1" dirty="0" err="1"/>
                        <a:t>Colab</a:t>
                      </a:r>
                      <a:endParaRPr lang="en-US" b="1" dirty="0"/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Develop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03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B7E9C4-CDC2-B460-6F2F-95F9E259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Screenshots of top 3 findings here</a:t>
            </a:r>
          </a:p>
        </p:txBody>
      </p:sp>
    </p:spTree>
    <p:extLst>
      <p:ext uri="{BB962C8B-B14F-4D97-AF65-F5344CB8AC3E}">
        <p14:creationId xmlns:p14="http://schemas.microsoft.com/office/powerpoint/2010/main" val="400644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Screenshots of clusters here </a:t>
            </a:r>
          </a:p>
          <a:p>
            <a:pPr lvl="1"/>
            <a:r>
              <a:rPr lang="en-US" sz="1800" dirty="0"/>
              <a:t>2-3 plots of the clusters based on different variables</a:t>
            </a:r>
          </a:p>
          <a:p>
            <a:pPr lvl="1"/>
            <a:r>
              <a:rPr lang="en-US" sz="1800" dirty="0"/>
              <a:t>Table with the clusters and key summary stats for each (see example below)</a:t>
            </a:r>
          </a:p>
          <a:p>
            <a:pPr lvl="1"/>
            <a:r>
              <a:rPr lang="en-US" sz="1800" dirty="0"/>
              <a:t>Top things that correlate with price, and what composes that thing (ex: quality is highly correlated, so what correlates with quality: this tells us something about what “quality” means to </a:t>
            </a:r>
            <a:r>
              <a:rPr lang="en-US" sz="1800"/>
              <a:t>the market”)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AA566-5BA3-70C2-D61D-43151692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6" y="5270458"/>
            <a:ext cx="7066412" cy="1352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90834-22A3-EFDC-DA18-7B91ABEC2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1" y="3429000"/>
            <a:ext cx="2819400" cy="1731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0232B5-82EE-2872-5017-4C401C644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50" y="3429000"/>
            <a:ext cx="2819400" cy="1731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6FAFD-389A-E3D4-E558-CF955B1E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76" y="3429000"/>
            <a:ext cx="2819400" cy="17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77E0-42B4-282F-D0D1-F97673C6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B4D3-8D05-FBC5-0961-A61E0EDA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Trained Linear Regression &amp; XG Boost</a:t>
            </a:r>
          </a:p>
          <a:p>
            <a:r>
              <a:rPr lang="en-US" sz="1600" dirty="0"/>
              <a:t>Q-Q plots suggest there is an interaction or variable not accounted for in the model; overall good fit</a:t>
            </a:r>
          </a:p>
          <a:p>
            <a:r>
              <a:rPr lang="en-US" sz="1600" dirty="0"/>
              <a:t>Linear Regression was powerful out of the box, more complex models only gave marginal gains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5B000-AE9E-EAF0-3B9E-97C36ACE5B06}"/>
              </a:ext>
            </a:extLst>
          </p:cNvPr>
          <p:cNvSpPr txBox="1"/>
          <p:nvPr/>
        </p:nvSpPr>
        <p:spPr>
          <a:xfrm>
            <a:off x="902748" y="371203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0.9401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0.9397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0.0695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551B-2ABE-4D81-8628-0E6F8D1B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5" y="4851951"/>
            <a:ext cx="2496925" cy="1920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A83AA-1A5A-9A30-B936-511F3F4E9D6A}"/>
              </a:ext>
            </a:extLst>
          </p:cNvPr>
          <p:cNvSpPr txBox="1"/>
          <p:nvPr/>
        </p:nvSpPr>
        <p:spPr>
          <a:xfrm>
            <a:off x="6279394" y="3712036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Best Parameters: {'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0.1, 'loss':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huber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3,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200, 'subsample': 1.0}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0.9676501961674518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0.9501703258657423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0.05743137013095087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E6F22-C19C-6DDD-72D6-C2CC4408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465" y="4843221"/>
            <a:ext cx="2496925" cy="1929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BED85-BF37-EBC4-9E47-828EB9A25EF5}"/>
              </a:ext>
            </a:extLst>
          </p:cNvPr>
          <p:cNvSpPr txBox="1"/>
          <p:nvPr/>
        </p:nvSpPr>
        <p:spPr>
          <a:xfrm>
            <a:off x="902748" y="3254835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308BE-A560-9116-D370-48D64EFD8336}"/>
              </a:ext>
            </a:extLst>
          </p:cNvPr>
          <p:cNvSpPr txBox="1"/>
          <p:nvPr/>
        </p:nvSpPr>
        <p:spPr>
          <a:xfrm>
            <a:off x="6300013" y="3254835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XG Boost</a:t>
            </a:r>
          </a:p>
        </p:txBody>
      </p:sp>
    </p:spTree>
    <p:extLst>
      <p:ext uri="{BB962C8B-B14F-4D97-AF65-F5344CB8AC3E}">
        <p14:creationId xmlns:p14="http://schemas.microsoft.com/office/powerpoint/2010/main" val="193501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AF95F-802B-8046-67B5-87AD8460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FE6C5-A285-6A45-630C-B152BA54B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Predictions Webpage</a:t>
            </a:r>
          </a:p>
          <a:p>
            <a:r>
              <a:rPr lang="en-US" dirty="0"/>
              <a:t>Report Webpage</a:t>
            </a:r>
          </a:p>
        </p:txBody>
      </p:sp>
    </p:spTree>
    <p:extLst>
      <p:ext uri="{BB962C8B-B14F-4D97-AF65-F5344CB8AC3E}">
        <p14:creationId xmlns:p14="http://schemas.microsoft.com/office/powerpoint/2010/main" val="172885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241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Project 4</vt:lpstr>
      <vt:lpstr>Overview</vt:lpstr>
      <vt:lpstr>Results – Data Visualization</vt:lpstr>
      <vt:lpstr>Results - Clustering</vt:lpstr>
      <vt:lpstr>Results - Modeling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Galen Mittermann</dc:creator>
  <cp:lastModifiedBy>Galen Mittermann</cp:lastModifiedBy>
  <cp:revision>3</cp:revision>
  <dcterms:created xsi:type="dcterms:W3CDTF">2023-08-25T18:44:42Z</dcterms:created>
  <dcterms:modified xsi:type="dcterms:W3CDTF">2023-08-25T20:14:32Z</dcterms:modified>
</cp:coreProperties>
</file>