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/>
    <p:restoredTop sz="96208"/>
  </p:normalViewPr>
  <p:slideViewPr>
    <p:cSldViewPr snapToGrid="0">
      <p:cViewPr varScale="1">
        <p:scale>
          <a:sx n="151" d="100"/>
          <a:sy n="151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B3AA-CD87-5551-888E-37600F61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F101-D878-CE77-BB35-054FBA5E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EB6A-6B50-6BEF-B5B2-E6DDD41D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77F2-870F-5032-3FB7-B77C1114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1987-9368-0EF8-E11C-7A341BEF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BDB3-D7EB-A15E-CB35-CD0FFECC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03E8-C45B-3B23-83A1-A2B363BEF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7F36-6A08-742B-8E41-A8227D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5ED6-8ACB-3EBA-0050-9FCBA46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EDE0-B363-76C1-3D4B-952F74C9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5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5C4-ED98-4A1B-9BAB-B3D574751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C20F8-15A0-140D-7629-F3E3C803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D805-8762-8C92-0FC3-85818433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B652-B846-1879-A237-A781746B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598F-0F05-4EB7-A99A-3B752FD8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614C-381F-95D8-8DA0-99B4301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AC59-AE28-29EB-9F99-D97C2BBF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4B84-4E87-DA96-FC90-F11ADD2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31BE-D96F-F85B-D6F3-31D3998D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0476-EB0C-758B-B61A-C79C83C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4A2-168E-0BC0-95E8-903008D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0027-3C5F-705A-38C7-2AF126D5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831D-B6C3-C9D5-30F0-8094AF0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8A5D-D893-484B-42BA-2067394D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00FA-E7BB-8B91-F8B4-7721600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1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5A24-1796-B527-55BD-B7974932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8E7E-85BC-9441-3092-AA77E9301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6733-47FC-5009-0CA0-127449E7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DE48-0835-93CB-B7D4-E7FA2E8A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172-22CF-8FD1-6A3C-559D149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470-6AFD-F7A3-A128-625B1893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8388-9C3B-9787-ACE1-96F3DBA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F173-B10E-74DE-C7B9-4594E4A2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9B12-A02B-9152-92A5-56BF2919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1D3ED-7ABC-56B9-D2E2-E29A844D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6EB1-A9CE-929E-45C1-C7D6F7BC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6C170-BC86-0A80-C2F2-12885F7B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0256D-270B-1147-56D7-0A5343B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8358-63E0-19E6-005D-3B2629F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0E8B-73B6-86EF-7DA4-0196A85D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A473-77AA-D1E7-9756-745A4AA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9AE9-64F9-1C89-FC01-F210166D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3C99C-86C2-0FB5-C98C-234FA28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86C5A-61CC-E382-71CE-951D65FD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401C-D1A1-028B-5E0B-1A048893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F871C-F858-2C94-77E4-50078AA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82D2-51E3-76E7-E4A4-C1D49F1C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A6A4-9F7D-1A8D-D1E8-1547FEFA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D73F-B7F5-7D37-287D-770074CEA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B57-A1C3-A1DA-2D38-75EC85D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E7C-DF21-7919-D344-1FF8FF9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BCDC2-0E9D-BD92-2945-1A86384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ECEC-46D3-686C-51BF-C344B6E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A984-EB5E-BF96-1310-EA2A87EA3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9433-546C-F7FC-A0F9-5A7C0484D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09D4-155B-B4E8-8FD1-62A8FEB9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09B-080D-1C26-1A07-2F71DE30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DDBC-E799-1618-CDAE-401F4C21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EF4D7-6720-8E33-B0CA-A98BB98D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F8BA-3647-D615-A2F2-2509BF00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8B2-FD1B-2CC3-0C1C-95EECE5A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B703-CAE4-E545-8522-297E6EFB5641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AB57-C99E-C4FE-420D-98F268876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C0BC-6BEB-0E9D-E7AE-A773388F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327-ECDC-8042-8CF6-94F4482A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7A142E-2D28-D2DB-7C4C-A0994DE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Group 1:  Zip-Codes &amp; House Price Index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D473B-455C-247E-5EF8-85BBA20B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Objective:</a:t>
            </a:r>
          </a:p>
          <a:p>
            <a:r>
              <a:rPr lang="en-US" sz="2200" dirty="0"/>
              <a:t>Explore relationships between house prices and economic &amp; geographic factors (schools &amp; green spaces)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Datasets:</a:t>
            </a:r>
          </a:p>
          <a:p>
            <a:r>
              <a:rPr lang="en-US" sz="2200" dirty="0"/>
              <a:t>Redfin home price history</a:t>
            </a:r>
          </a:p>
          <a:p>
            <a:r>
              <a:rPr lang="en-US" sz="2200" dirty="0"/>
              <a:t>Federal Reserve housing market &amp; macro economics</a:t>
            </a:r>
          </a:p>
          <a:p>
            <a:r>
              <a:rPr lang="en-US" sz="2200" dirty="0"/>
              <a:t>Geographic information APIs (green space, school, etc.)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Analysis:</a:t>
            </a:r>
          </a:p>
          <a:p>
            <a:r>
              <a:rPr lang="en-US" sz="2200" dirty="0"/>
              <a:t>Impacts of macroeconomics: recessions &amp; interest rates</a:t>
            </a:r>
          </a:p>
          <a:p>
            <a:r>
              <a:rPr lang="en-US" sz="2200" dirty="0"/>
              <a:t>What ZIP-codes are growth outliers (+/-)</a:t>
            </a:r>
          </a:p>
          <a:p>
            <a:r>
              <a:rPr lang="en-US" sz="2200" dirty="0"/>
              <a:t>How is House Price Index (HPI) impacted by proximity to schools &amp; green spaces</a:t>
            </a:r>
          </a:p>
        </p:txBody>
      </p:sp>
    </p:spTree>
    <p:extLst>
      <p:ext uri="{BB962C8B-B14F-4D97-AF65-F5344CB8AC3E}">
        <p14:creationId xmlns:p14="http://schemas.microsoft.com/office/powerpoint/2010/main" val="340249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9A78B32-73B3-9256-88DA-21FAD7A7B15B}"/>
              </a:ext>
            </a:extLst>
          </p:cNvPr>
          <p:cNvSpPr/>
          <p:nvPr/>
        </p:nvSpPr>
        <p:spPr>
          <a:xfrm>
            <a:off x="567263" y="431800"/>
            <a:ext cx="3674533" cy="584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8A38A0-D489-8C18-7B8D-6AE157DC7E16}"/>
              </a:ext>
            </a:extLst>
          </p:cNvPr>
          <p:cNvSpPr/>
          <p:nvPr/>
        </p:nvSpPr>
        <p:spPr>
          <a:xfrm>
            <a:off x="4258733" y="431800"/>
            <a:ext cx="3674533" cy="584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cleaning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7D9EED-8E8C-3573-79BD-6B62E843247C}"/>
              </a:ext>
            </a:extLst>
          </p:cNvPr>
          <p:cNvSpPr/>
          <p:nvPr/>
        </p:nvSpPr>
        <p:spPr>
          <a:xfrm>
            <a:off x="7950203" y="431800"/>
            <a:ext cx="3674533" cy="584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Data analysis &amp; reporting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358CA0-4E44-6E2F-3696-1C1C918FE650}"/>
              </a:ext>
            </a:extLst>
          </p:cNvPr>
          <p:cNvSpPr/>
          <p:nvPr/>
        </p:nvSpPr>
        <p:spPr>
          <a:xfrm>
            <a:off x="1346200" y="1363133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9D6F9-4935-2DA8-74D8-2691E5DAD5F7}"/>
              </a:ext>
            </a:extLst>
          </p:cNvPr>
          <p:cNvSpPr/>
          <p:nvPr/>
        </p:nvSpPr>
        <p:spPr>
          <a:xfrm>
            <a:off x="1346200" y="2201333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895E2F-2689-7998-5368-1B22BE8D6D13}"/>
              </a:ext>
            </a:extLst>
          </p:cNvPr>
          <p:cNvSpPr/>
          <p:nvPr/>
        </p:nvSpPr>
        <p:spPr>
          <a:xfrm>
            <a:off x="4766733" y="32004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Cleaned datasets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F7602F-A6BB-67A9-9FE5-77B0B675D42A}"/>
              </a:ext>
            </a:extLst>
          </p:cNvPr>
          <p:cNvSpPr/>
          <p:nvPr/>
        </p:nvSpPr>
        <p:spPr>
          <a:xfrm>
            <a:off x="4766733" y="1849966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3095E4-715D-E67B-8A60-F07435DD7C4A}"/>
              </a:ext>
            </a:extLst>
          </p:cNvPr>
          <p:cNvSpPr/>
          <p:nvPr/>
        </p:nvSpPr>
        <p:spPr>
          <a:xfrm>
            <a:off x="8365066" y="32004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414B91-EF80-D8D0-83F1-2E1E9E0A0E00}"/>
              </a:ext>
            </a:extLst>
          </p:cNvPr>
          <p:cNvSpPr/>
          <p:nvPr/>
        </p:nvSpPr>
        <p:spPr>
          <a:xfrm>
            <a:off x="8517466" y="33528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DD19E0-C038-F71E-5714-980282C4F57F}"/>
              </a:ext>
            </a:extLst>
          </p:cNvPr>
          <p:cNvSpPr/>
          <p:nvPr/>
        </p:nvSpPr>
        <p:spPr>
          <a:xfrm>
            <a:off x="8669866" y="35052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1BF4F0-9719-D575-CE74-DDE62B10BC2E}"/>
              </a:ext>
            </a:extLst>
          </p:cNvPr>
          <p:cNvSpPr/>
          <p:nvPr/>
        </p:nvSpPr>
        <p:spPr>
          <a:xfrm>
            <a:off x="8822266" y="36576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25ABA4-CF50-522C-0BDB-7B958EF520EA}"/>
              </a:ext>
            </a:extLst>
          </p:cNvPr>
          <p:cNvSpPr/>
          <p:nvPr/>
        </p:nvSpPr>
        <p:spPr>
          <a:xfrm>
            <a:off x="8974666" y="3810000"/>
            <a:ext cx="2387600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Notebook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BDA05A-D41C-8A2F-7DB8-0EF7D0CCDB56}"/>
              </a:ext>
            </a:extLst>
          </p:cNvPr>
          <p:cNvCxnSpPr>
            <a:stCxn id="4" idx="3"/>
          </p:cNvCxnSpPr>
          <p:nvPr/>
        </p:nvCxnSpPr>
        <p:spPr>
          <a:xfrm>
            <a:off x="3733800" y="1714500"/>
            <a:ext cx="1032933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B6832B-274E-87C0-DE5A-275EA70A91D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33800" y="2201333"/>
            <a:ext cx="1032933" cy="35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58FF9-A8F4-44DF-1D85-13930E023B4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60533" y="25527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8BD702-9676-2C91-C96F-BCF7074C161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154333" y="3551767"/>
            <a:ext cx="1210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2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Group 1:  Zip-Codes &amp; House Price 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 Zip-Codes &amp; House Price Index</dc:title>
  <dc:creator>Galen Mittermann</dc:creator>
  <cp:lastModifiedBy>Galen Mittermann</cp:lastModifiedBy>
  <cp:revision>1</cp:revision>
  <dcterms:created xsi:type="dcterms:W3CDTF">2023-04-28T03:27:43Z</dcterms:created>
  <dcterms:modified xsi:type="dcterms:W3CDTF">2023-04-28T03:40:32Z</dcterms:modified>
</cp:coreProperties>
</file>