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69" r:id="rId4"/>
    <p:sldId id="270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5"/>
    <p:restoredTop sz="96208"/>
  </p:normalViewPr>
  <p:slideViewPr>
    <p:cSldViewPr snapToGrid="0">
      <p:cViewPr varScale="1">
        <p:scale>
          <a:sx n="113" d="100"/>
          <a:sy n="113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Gallagher" userId="28cd9cc4fde23f80" providerId="LiveId" clId="{8D5E68E8-7DA0-4E45-B594-BBE4F9FACBA1}"/>
    <pc:docChg chg="undo custSel addSld delSld modSld sldOrd">
      <pc:chgData name="Craig Gallagher" userId="28cd9cc4fde23f80" providerId="LiveId" clId="{8D5E68E8-7DA0-4E45-B594-BBE4F9FACBA1}" dt="2023-05-04T16:52:30.518" v="2957" actId="14100"/>
      <pc:docMkLst>
        <pc:docMk/>
      </pc:docMkLst>
      <pc:sldChg chg="del">
        <pc:chgData name="Craig Gallagher" userId="28cd9cc4fde23f80" providerId="LiveId" clId="{8D5E68E8-7DA0-4E45-B594-BBE4F9FACBA1}" dt="2023-05-02T18:53:12.188" v="0" actId="2696"/>
        <pc:sldMkLst>
          <pc:docMk/>
          <pc:sldMk cId="3402495838" sldId="256"/>
        </pc:sldMkLst>
      </pc:sldChg>
      <pc:sldChg chg="del">
        <pc:chgData name="Craig Gallagher" userId="28cd9cc4fde23f80" providerId="LiveId" clId="{8D5E68E8-7DA0-4E45-B594-BBE4F9FACBA1}" dt="2023-05-02T18:53:13.788" v="1" actId="47"/>
        <pc:sldMkLst>
          <pc:docMk/>
          <pc:sldMk cId="2986456540" sldId="259"/>
        </pc:sldMkLst>
      </pc:sldChg>
      <pc:sldChg chg="del">
        <pc:chgData name="Craig Gallagher" userId="28cd9cc4fde23f80" providerId="LiveId" clId="{8D5E68E8-7DA0-4E45-B594-BBE4F9FACBA1}" dt="2023-05-02T18:53:15.272" v="3" actId="47"/>
        <pc:sldMkLst>
          <pc:docMk/>
          <pc:sldMk cId="3086950193" sldId="260"/>
        </pc:sldMkLst>
      </pc:sldChg>
      <pc:sldChg chg="del">
        <pc:chgData name="Craig Gallagher" userId="28cd9cc4fde23f80" providerId="LiveId" clId="{8D5E68E8-7DA0-4E45-B594-BBE4F9FACBA1}" dt="2023-05-02T18:53:15.625" v="4" actId="47"/>
        <pc:sldMkLst>
          <pc:docMk/>
          <pc:sldMk cId="2538580551" sldId="261"/>
        </pc:sldMkLst>
      </pc:sldChg>
      <pc:sldChg chg="del">
        <pc:chgData name="Craig Gallagher" userId="28cd9cc4fde23f80" providerId="LiveId" clId="{8D5E68E8-7DA0-4E45-B594-BBE4F9FACBA1}" dt="2023-05-02T18:53:15.956" v="5" actId="47"/>
        <pc:sldMkLst>
          <pc:docMk/>
          <pc:sldMk cId="839940747" sldId="262"/>
        </pc:sldMkLst>
      </pc:sldChg>
      <pc:sldChg chg="del">
        <pc:chgData name="Craig Gallagher" userId="28cd9cc4fde23f80" providerId="LiveId" clId="{8D5E68E8-7DA0-4E45-B594-BBE4F9FACBA1}" dt="2023-05-02T18:53:16.350" v="6" actId="47"/>
        <pc:sldMkLst>
          <pc:docMk/>
          <pc:sldMk cId="3261761997" sldId="263"/>
        </pc:sldMkLst>
      </pc:sldChg>
      <pc:sldChg chg="del">
        <pc:chgData name="Craig Gallagher" userId="28cd9cc4fde23f80" providerId="LiveId" clId="{8D5E68E8-7DA0-4E45-B594-BBE4F9FACBA1}" dt="2023-05-02T18:53:17.782" v="8" actId="47"/>
        <pc:sldMkLst>
          <pc:docMk/>
          <pc:sldMk cId="821663497" sldId="264"/>
        </pc:sldMkLst>
      </pc:sldChg>
      <pc:sldChg chg="del">
        <pc:chgData name="Craig Gallagher" userId="28cd9cc4fde23f80" providerId="LiveId" clId="{8D5E68E8-7DA0-4E45-B594-BBE4F9FACBA1}" dt="2023-05-03T00:24:37.654" v="1232" actId="2696"/>
        <pc:sldMkLst>
          <pc:docMk/>
          <pc:sldMk cId="3623733460" sldId="265"/>
        </pc:sldMkLst>
      </pc:sldChg>
      <pc:sldChg chg="addSp modSp add mod">
        <pc:chgData name="Craig Gallagher" userId="28cd9cc4fde23f80" providerId="LiveId" clId="{8D5E68E8-7DA0-4E45-B594-BBE4F9FACBA1}" dt="2023-05-03T02:55:26.192" v="2279" actId="20577"/>
        <pc:sldMkLst>
          <pc:docMk/>
          <pc:sldMk cId="347274745" sldId="266"/>
        </pc:sldMkLst>
        <pc:spChg chg="mod">
          <ac:chgData name="Craig Gallagher" userId="28cd9cc4fde23f80" providerId="LiveId" clId="{8D5E68E8-7DA0-4E45-B594-BBE4F9FACBA1}" dt="2023-05-03T00:26:33.225" v="1283" actId="255"/>
          <ac:spMkLst>
            <pc:docMk/>
            <pc:sldMk cId="347274745" sldId="266"/>
            <ac:spMk id="4" creationId="{9F7A142E-2D28-D2DB-7C4C-A0994DEE6DE5}"/>
          </ac:spMkLst>
        </pc:spChg>
        <pc:spChg chg="mod">
          <ac:chgData name="Craig Gallagher" userId="28cd9cc4fde23f80" providerId="LiveId" clId="{8D5E68E8-7DA0-4E45-B594-BBE4F9FACBA1}" dt="2023-05-03T02:55:26.192" v="2279" actId="20577"/>
          <ac:spMkLst>
            <pc:docMk/>
            <pc:sldMk cId="347274745" sldId="266"/>
            <ac:spMk id="5" creationId="{9CDD473B-455C-247E-5EF8-85BBA20BFF57}"/>
          </ac:spMkLst>
        </pc:spChg>
        <pc:spChg chg="add mod">
          <ac:chgData name="Craig Gallagher" userId="28cd9cc4fde23f80" providerId="LiveId" clId="{8D5E68E8-7DA0-4E45-B594-BBE4F9FACBA1}" dt="2023-05-03T02:43:08.265" v="2274" actId="1076"/>
          <ac:spMkLst>
            <pc:docMk/>
            <pc:sldMk cId="347274745" sldId="266"/>
            <ac:spMk id="6" creationId="{18FA1085-6709-D1B6-4D24-98463832B7FA}"/>
          </ac:spMkLst>
        </pc:spChg>
        <pc:picChg chg="add mod">
          <ac:chgData name="Craig Gallagher" userId="28cd9cc4fde23f80" providerId="LiveId" clId="{8D5E68E8-7DA0-4E45-B594-BBE4F9FACBA1}" dt="2023-05-03T02:43:03.536" v="2273" actId="1076"/>
          <ac:picMkLst>
            <pc:docMk/>
            <pc:sldMk cId="347274745" sldId="266"/>
            <ac:picMk id="3" creationId="{3111DD83-34C6-3500-DCCA-910937858EB9}"/>
          </ac:picMkLst>
        </pc:picChg>
      </pc:sldChg>
      <pc:sldChg chg="del">
        <pc:chgData name="Craig Gallagher" userId="28cd9cc4fde23f80" providerId="LiveId" clId="{8D5E68E8-7DA0-4E45-B594-BBE4F9FACBA1}" dt="2023-05-02T18:53:14.795" v="2" actId="47"/>
        <pc:sldMkLst>
          <pc:docMk/>
          <pc:sldMk cId="2440788019" sldId="266"/>
        </pc:sldMkLst>
      </pc:sldChg>
      <pc:sldChg chg="addSp delSp modSp add mod">
        <pc:chgData name="Craig Gallagher" userId="28cd9cc4fde23f80" providerId="LiveId" clId="{8D5E68E8-7DA0-4E45-B594-BBE4F9FACBA1}" dt="2023-05-04T02:43:47.301" v="2336" actId="1076"/>
        <pc:sldMkLst>
          <pc:docMk/>
          <pc:sldMk cId="282584994" sldId="267"/>
        </pc:sldMkLst>
        <pc:spChg chg="mod">
          <ac:chgData name="Craig Gallagher" userId="28cd9cc4fde23f80" providerId="LiveId" clId="{8D5E68E8-7DA0-4E45-B594-BBE4F9FACBA1}" dt="2023-05-03T04:44:37.751" v="2287" actId="14100"/>
          <ac:spMkLst>
            <pc:docMk/>
            <pc:sldMk cId="282584994" sldId="267"/>
            <ac:spMk id="5" creationId="{9CDD473B-455C-247E-5EF8-85BBA20BFF57}"/>
          </ac:spMkLst>
        </pc:spChg>
        <pc:spChg chg="add mod">
          <ac:chgData name="Craig Gallagher" userId="28cd9cc4fde23f80" providerId="LiveId" clId="{8D5E68E8-7DA0-4E45-B594-BBE4F9FACBA1}" dt="2023-05-04T02:43:47.301" v="2336" actId="1076"/>
          <ac:spMkLst>
            <pc:docMk/>
            <pc:sldMk cId="282584994" sldId="267"/>
            <ac:spMk id="6" creationId="{98E85320-EB3C-917D-2DAC-6EC4C12FD211}"/>
          </ac:spMkLst>
        </pc:spChg>
        <pc:picChg chg="add mod">
          <ac:chgData name="Craig Gallagher" userId="28cd9cc4fde23f80" providerId="LiveId" clId="{8D5E68E8-7DA0-4E45-B594-BBE4F9FACBA1}" dt="2023-05-04T02:42:18.312" v="2290" actId="1076"/>
          <ac:picMkLst>
            <pc:docMk/>
            <pc:sldMk cId="282584994" sldId="267"/>
            <ac:picMk id="3" creationId="{11B36382-B388-5EF8-696F-8486EEA1AC9B}"/>
          </ac:picMkLst>
        </pc:picChg>
        <pc:picChg chg="add del mod">
          <ac:chgData name="Craig Gallagher" userId="28cd9cc4fde23f80" providerId="LiveId" clId="{8D5E68E8-7DA0-4E45-B594-BBE4F9FACBA1}" dt="2023-05-03T04:43:58.464" v="2284" actId="478"/>
          <ac:picMkLst>
            <pc:docMk/>
            <pc:sldMk cId="282584994" sldId="267"/>
            <ac:picMk id="3" creationId="{A2F99948-E2F1-6EA3-AFA0-CCE8CAAC46E6}"/>
          </ac:picMkLst>
        </pc:picChg>
        <pc:picChg chg="add del mod">
          <ac:chgData name="Craig Gallagher" userId="28cd9cc4fde23f80" providerId="LiveId" clId="{8D5E68E8-7DA0-4E45-B594-BBE4F9FACBA1}" dt="2023-05-04T02:41:52.979" v="2288" actId="478"/>
          <ac:picMkLst>
            <pc:docMk/>
            <pc:sldMk cId="282584994" sldId="267"/>
            <ac:picMk id="7" creationId="{2D19953D-10AC-9002-1EE0-B0A920F33D6E}"/>
          </ac:picMkLst>
        </pc:picChg>
      </pc:sldChg>
      <pc:sldChg chg="del">
        <pc:chgData name="Craig Gallagher" userId="28cd9cc4fde23f80" providerId="LiveId" clId="{8D5E68E8-7DA0-4E45-B594-BBE4F9FACBA1}" dt="2023-05-02T18:53:16.830" v="7" actId="47"/>
        <pc:sldMkLst>
          <pc:docMk/>
          <pc:sldMk cId="1364664700" sldId="267"/>
        </pc:sldMkLst>
      </pc:sldChg>
      <pc:sldChg chg="modSp add mod">
        <pc:chgData name="Craig Gallagher" userId="28cd9cc4fde23f80" providerId="LiveId" clId="{8D5E68E8-7DA0-4E45-B594-BBE4F9FACBA1}" dt="2023-05-04T03:42:05.813" v="2931" actId="20577"/>
        <pc:sldMkLst>
          <pc:docMk/>
          <pc:sldMk cId="4199895565" sldId="268"/>
        </pc:sldMkLst>
        <pc:spChg chg="mod">
          <ac:chgData name="Craig Gallagher" userId="28cd9cc4fde23f80" providerId="LiveId" clId="{8D5E68E8-7DA0-4E45-B594-BBE4F9FACBA1}" dt="2023-05-04T03:42:05.813" v="2931" actId="20577"/>
          <ac:spMkLst>
            <pc:docMk/>
            <pc:sldMk cId="4199895565" sldId="268"/>
            <ac:spMk id="5" creationId="{9CDD473B-455C-247E-5EF8-85BBA20BFF57}"/>
          </ac:spMkLst>
        </pc:spChg>
      </pc:sldChg>
      <pc:sldChg chg="addSp delSp modSp new mod ord">
        <pc:chgData name="Craig Gallagher" userId="28cd9cc4fde23f80" providerId="LiveId" clId="{8D5E68E8-7DA0-4E45-B594-BBE4F9FACBA1}" dt="2023-05-04T02:51:32.134" v="2540" actId="14100"/>
        <pc:sldMkLst>
          <pc:docMk/>
          <pc:sldMk cId="1115262626" sldId="269"/>
        </pc:sldMkLst>
        <pc:spChg chg="del">
          <ac:chgData name="Craig Gallagher" userId="28cd9cc4fde23f80" providerId="LiveId" clId="{8D5E68E8-7DA0-4E45-B594-BBE4F9FACBA1}" dt="2023-05-04T02:45:23.071" v="2361" actId="478"/>
          <ac:spMkLst>
            <pc:docMk/>
            <pc:sldMk cId="1115262626" sldId="269"/>
            <ac:spMk id="2" creationId="{A967EBF8-3423-4BFF-2657-13D88E1BECB8}"/>
          </ac:spMkLst>
        </pc:spChg>
        <pc:spChg chg="del">
          <ac:chgData name="Craig Gallagher" userId="28cd9cc4fde23f80" providerId="LiveId" clId="{8D5E68E8-7DA0-4E45-B594-BBE4F9FACBA1}" dt="2023-05-04T02:45:22.065" v="2360" actId="478"/>
          <ac:spMkLst>
            <pc:docMk/>
            <pc:sldMk cId="1115262626" sldId="269"/>
            <ac:spMk id="3" creationId="{8C7281A4-05A4-3E2A-EC12-9A1711E4991E}"/>
          </ac:spMkLst>
        </pc:spChg>
        <pc:spChg chg="add mod">
          <ac:chgData name="Craig Gallagher" userId="28cd9cc4fde23f80" providerId="LiveId" clId="{8D5E68E8-7DA0-4E45-B594-BBE4F9FACBA1}" dt="2023-05-04T02:45:54.349" v="2376" actId="1076"/>
          <ac:spMkLst>
            <pc:docMk/>
            <pc:sldMk cId="1115262626" sldId="269"/>
            <ac:spMk id="6" creationId="{EC776861-62D3-FDA2-458B-071B9043303A}"/>
          </ac:spMkLst>
        </pc:spChg>
        <pc:spChg chg="add mod">
          <ac:chgData name="Craig Gallagher" userId="28cd9cc4fde23f80" providerId="LiveId" clId="{8D5E68E8-7DA0-4E45-B594-BBE4F9FACBA1}" dt="2023-05-04T02:46:14.341" v="2388" actId="1076"/>
          <ac:spMkLst>
            <pc:docMk/>
            <pc:sldMk cId="1115262626" sldId="269"/>
            <ac:spMk id="7" creationId="{2FADF304-9937-9F3C-6557-9097A0855BA8}"/>
          </ac:spMkLst>
        </pc:spChg>
        <pc:spChg chg="add mod">
          <ac:chgData name="Craig Gallagher" userId="28cd9cc4fde23f80" providerId="LiveId" clId="{8D5E68E8-7DA0-4E45-B594-BBE4F9FACBA1}" dt="2023-05-04T02:46:22.225" v="2396" actId="20577"/>
          <ac:spMkLst>
            <pc:docMk/>
            <pc:sldMk cId="1115262626" sldId="269"/>
            <ac:spMk id="8" creationId="{4C962386-8B7C-ABE3-6A60-8B25CA384080}"/>
          </ac:spMkLst>
        </pc:spChg>
        <pc:spChg chg="add mod">
          <ac:chgData name="Craig Gallagher" userId="28cd9cc4fde23f80" providerId="LiveId" clId="{8D5E68E8-7DA0-4E45-B594-BBE4F9FACBA1}" dt="2023-05-04T02:46:28.967" v="2403" actId="20577"/>
          <ac:spMkLst>
            <pc:docMk/>
            <pc:sldMk cId="1115262626" sldId="269"/>
            <ac:spMk id="9" creationId="{E2928937-ACA6-4076-B1C9-8EF0018D0AFC}"/>
          </ac:spMkLst>
        </pc:spChg>
        <pc:spChg chg="add mod">
          <ac:chgData name="Craig Gallagher" userId="28cd9cc4fde23f80" providerId="LiveId" clId="{8D5E68E8-7DA0-4E45-B594-BBE4F9FACBA1}" dt="2023-05-04T02:46:41.534" v="2414" actId="20577"/>
          <ac:spMkLst>
            <pc:docMk/>
            <pc:sldMk cId="1115262626" sldId="269"/>
            <ac:spMk id="10" creationId="{459AA282-497D-794E-B560-8641448FB4E8}"/>
          </ac:spMkLst>
        </pc:spChg>
        <pc:spChg chg="add mod">
          <ac:chgData name="Craig Gallagher" userId="28cd9cc4fde23f80" providerId="LiveId" clId="{8D5E68E8-7DA0-4E45-B594-BBE4F9FACBA1}" dt="2023-05-04T02:46:54.247" v="2423" actId="20577"/>
          <ac:spMkLst>
            <pc:docMk/>
            <pc:sldMk cId="1115262626" sldId="269"/>
            <ac:spMk id="11" creationId="{5FC0B8D3-43C9-40CF-3C03-567AB4A39AED}"/>
          </ac:spMkLst>
        </pc:spChg>
        <pc:spChg chg="add mod">
          <ac:chgData name="Craig Gallagher" userId="28cd9cc4fde23f80" providerId="LiveId" clId="{8D5E68E8-7DA0-4E45-B594-BBE4F9FACBA1}" dt="2023-05-04T02:47:28.526" v="2432" actId="1076"/>
          <ac:spMkLst>
            <pc:docMk/>
            <pc:sldMk cId="1115262626" sldId="269"/>
            <ac:spMk id="12" creationId="{6021E029-7397-859F-93EF-560285AB839C}"/>
          </ac:spMkLst>
        </pc:spChg>
        <pc:spChg chg="add mod">
          <ac:chgData name="Craig Gallagher" userId="28cd9cc4fde23f80" providerId="LiveId" clId="{8D5E68E8-7DA0-4E45-B594-BBE4F9FACBA1}" dt="2023-05-04T02:49:55.796" v="2440" actId="20577"/>
          <ac:spMkLst>
            <pc:docMk/>
            <pc:sldMk cId="1115262626" sldId="269"/>
            <ac:spMk id="13" creationId="{8CE4FA9C-DAB3-4AA1-5F54-B2D5C40453AA}"/>
          </ac:spMkLst>
        </pc:spChg>
        <pc:spChg chg="add mod">
          <ac:chgData name="Craig Gallagher" userId="28cd9cc4fde23f80" providerId="LiveId" clId="{8D5E68E8-7DA0-4E45-B594-BBE4F9FACBA1}" dt="2023-05-04T02:50:05.143" v="2466" actId="20577"/>
          <ac:spMkLst>
            <pc:docMk/>
            <pc:sldMk cId="1115262626" sldId="269"/>
            <ac:spMk id="14" creationId="{59635EA7-7036-8121-4FFE-2B0A2CD28B60}"/>
          </ac:spMkLst>
        </pc:spChg>
        <pc:spChg chg="add mod">
          <ac:chgData name="Craig Gallagher" userId="28cd9cc4fde23f80" providerId="LiveId" clId="{8D5E68E8-7DA0-4E45-B594-BBE4F9FACBA1}" dt="2023-05-04T02:50:12.841" v="2477" actId="20577"/>
          <ac:spMkLst>
            <pc:docMk/>
            <pc:sldMk cId="1115262626" sldId="269"/>
            <ac:spMk id="15" creationId="{B4071C38-F1D7-CC05-AF74-BC06FE08E91E}"/>
          </ac:spMkLst>
        </pc:spChg>
        <pc:spChg chg="add mod">
          <ac:chgData name="Craig Gallagher" userId="28cd9cc4fde23f80" providerId="LiveId" clId="{8D5E68E8-7DA0-4E45-B594-BBE4F9FACBA1}" dt="2023-05-04T02:50:19.747" v="2483" actId="20577"/>
          <ac:spMkLst>
            <pc:docMk/>
            <pc:sldMk cId="1115262626" sldId="269"/>
            <ac:spMk id="16" creationId="{F3EBE0B7-EE0C-E25D-105F-F99C47E47941}"/>
          </ac:spMkLst>
        </pc:spChg>
        <pc:spChg chg="add mod">
          <ac:chgData name="Craig Gallagher" userId="28cd9cc4fde23f80" providerId="LiveId" clId="{8D5E68E8-7DA0-4E45-B594-BBE4F9FACBA1}" dt="2023-05-04T02:50:36.917" v="2500" actId="1076"/>
          <ac:spMkLst>
            <pc:docMk/>
            <pc:sldMk cId="1115262626" sldId="269"/>
            <ac:spMk id="17" creationId="{F8A01488-EA7B-EDD4-3768-1C524DEBDB0D}"/>
          </ac:spMkLst>
        </pc:spChg>
        <pc:spChg chg="add mod">
          <ac:chgData name="Craig Gallagher" userId="28cd9cc4fde23f80" providerId="LiveId" clId="{8D5E68E8-7DA0-4E45-B594-BBE4F9FACBA1}" dt="2023-05-04T02:51:24.565" v="2537" actId="1076"/>
          <ac:spMkLst>
            <pc:docMk/>
            <pc:sldMk cId="1115262626" sldId="269"/>
            <ac:spMk id="21" creationId="{C540A2E8-DE70-5469-8783-D21D525EC4D1}"/>
          </ac:spMkLst>
        </pc:spChg>
        <pc:picChg chg="add mod">
          <ac:chgData name="Craig Gallagher" userId="28cd9cc4fde23f80" providerId="LiveId" clId="{8D5E68E8-7DA0-4E45-B594-BBE4F9FACBA1}" dt="2023-05-04T02:45:28.727" v="2362" actId="931"/>
          <ac:picMkLst>
            <pc:docMk/>
            <pc:sldMk cId="1115262626" sldId="269"/>
            <ac:picMk id="5" creationId="{D29D12A4-C43E-8E90-6A89-07AB99AB7F3D}"/>
          </ac:picMkLst>
        </pc:picChg>
        <pc:cxnChg chg="add mod">
          <ac:chgData name="Craig Gallagher" userId="28cd9cc4fde23f80" providerId="LiveId" clId="{8D5E68E8-7DA0-4E45-B594-BBE4F9FACBA1}" dt="2023-05-04T02:50:59.393" v="2503" actId="692"/>
          <ac:cxnSpMkLst>
            <pc:docMk/>
            <pc:sldMk cId="1115262626" sldId="269"/>
            <ac:cxnSpMk id="19" creationId="{AD0480F9-11C1-1569-50A6-8AD9E1C4E272}"/>
          </ac:cxnSpMkLst>
        </pc:cxnChg>
        <pc:cxnChg chg="add mod">
          <ac:chgData name="Craig Gallagher" userId="28cd9cc4fde23f80" providerId="LiveId" clId="{8D5E68E8-7DA0-4E45-B594-BBE4F9FACBA1}" dt="2023-05-04T02:51:32.134" v="2540" actId="14100"/>
          <ac:cxnSpMkLst>
            <pc:docMk/>
            <pc:sldMk cId="1115262626" sldId="269"/>
            <ac:cxnSpMk id="22" creationId="{A95B52F2-4DDC-E898-6E51-0BB3EAFA2A79}"/>
          </ac:cxnSpMkLst>
        </pc:cxnChg>
      </pc:sldChg>
      <pc:sldChg chg="addSp delSp modSp add del mod">
        <pc:chgData name="Craig Gallagher" userId="28cd9cc4fde23f80" providerId="LiveId" clId="{8D5E68E8-7DA0-4E45-B594-BBE4F9FACBA1}" dt="2023-05-04T02:45:15.739" v="2356" actId="2696"/>
        <pc:sldMkLst>
          <pc:docMk/>
          <pc:sldMk cId="2447973523" sldId="269"/>
        </pc:sldMkLst>
        <pc:spChg chg="add del mod">
          <ac:chgData name="Craig Gallagher" userId="28cd9cc4fde23f80" providerId="LiveId" clId="{8D5E68E8-7DA0-4E45-B594-BBE4F9FACBA1}" dt="2023-05-04T02:44:51.837" v="2353" actId="478"/>
          <ac:spMkLst>
            <pc:docMk/>
            <pc:sldMk cId="2447973523" sldId="269"/>
            <ac:spMk id="2" creationId="{FD9D63E0-5AD6-07B0-32DC-79DACA3E15B6}"/>
          </ac:spMkLst>
        </pc:spChg>
        <pc:spChg chg="del mod">
          <ac:chgData name="Craig Gallagher" userId="28cd9cc4fde23f80" providerId="LiveId" clId="{8D5E68E8-7DA0-4E45-B594-BBE4F9FACBA1}" dt="2023-05-04T02:43:58.837" v="2339" actId="478"/>
          <ac:spMkLst>
            <pc:docMk/>
            <pc:sldMk cId="2447973523" sldId="269"/>
            <ac:spMk id="5" creationId="{9CDD473B-455C-247E-5EF8-85BBA20BFF57}"/>
          </ac:spMkLst>
        </pc:spChg>
        <pc:spChg chg="add del mod">
          <ac:chgData name="Craig Gallagher" userId="28cd9cc4fde23f80" providerId="LiveId" clId="{8D5E68E8-7DA0-4E45-B594-BBE4F9FACBA1}" dt="2023-05-04T02:44:02.013" v="2340" actId="478"/>
          <ac:spMkLst>
            <pc:docMk/>
            <pc:sldMk cId="2447973523" sldId="269"/>
            <ac:spMk id="7" creationId="{30EEB430-1F96-BDF4-0D1E-B80C94A9C226}"/>
          </ac:spMkLst>
        </pc:spChg>
        <pc:picChg chg="del mod">
          <ac:chgData name="Craig Gallagher" userId="28cd9cc4fde23f80" providerId="LiveId" clId="{8D5E68E8-7DA0-4E45-B594-BBE4F9FACBA1}" dt="2023-05-04T02:44:02.873" v="2342" actId="478"/>
          <ac:picMkLst>
            <pc:docMk/>
            <pc:sldMk cId="2447973523" sldId="269"/>
            <ac:picMk id="3" creationId="{11B36382-B388-5EF8-696F-8486EEA1AC9B}"/>
          </ac:picMkLst>
        </pc:picChg>
        <pc:picChg chg="add mod ord">
          <ac:chgData name="Craig Gallagher" userId="28cd9cc4fde23f80" providerId="LiveId" clId="{8D5E68E8-7DA0-4E45-B594-BBE4F9FACBA1}" dt="2023-05-04T02:44:58.141" v="2355" actId="14100"/>
          <ac:picMkLst>
            <pc:docMk/>
            <pc:sldMk cId="2447973523" sldId="269"/>
            <ac:picMk id="9" creationId="{0EBB59F5-CAB9-93C6-3863-CE4AB5E3B944}"/>
          </ac:picMkLst>
        </pc:picChg>
      </pc:sldChg>
      <pc:sldChg chg="addSp delSp modSp add mod">
        <pc:chgData name="Craig Gallagher" userId="28cd9cc4fde23f80" providerId="LiveId" clId="{8D5E68E8-7DA0-4E45-B594-BBE4F9FACBA1}" dt="2023-05-04T16:52:30.518" v="2957" actId="14100"/>
        <pc:sldMkLst>
          <pc:docMk/>
          <pc:sldMk cId="1049537664" sldId="270"/>
        </pc:sldMkLst>
        <pc:spChg chg="add mod">
          <ac:chgData name="Craig Gallagher" userId="28cd9cc4fde23f80" providerId="LiveId" clId="{8D5E68E8-7DA0-4E45-B594-BBE4F9FACBA1}" dt="2023-05-04T16:52:18.707" v="2955" actId="1037"/>
          <ac:spMkLst>
            <pc:docMk/>
            <pc:sldMk cId="1049537664" sldId="270"/>
            <ac:spMk id="2" creationId="{797794FA-74DD-FFA9-7813-6F7C0F0F3C55}"/>
          </ac:spMkLst>
        </pc:spChg>
        <pc:spChg chg="mod">
          <ac:chgData name="Craig Gallagher" userId="28cd9cc4fde23f80" providerId="LiveId" clId="{8D5E68E8-7DA0-4E45-B594-BBE4F9FACBA1}" dt="2023-05-04T03:30:28.892" v="2698" actId="1037"/>
          <ac:spMkLst>
            <pc:docMk/>
            <pc:sldMk cId="1049537664" sldId="270"/>
            <ac:spMk id="7" creationId="{2FADF304-9937-9F3C-6557-9097A0855BA8}"/>
          </ac:spMkLst>
        </pc:spChg>
        <pc:spChg chg="mod">
          <ac:chgData name="Craig Gallagher" userId="28cd9cc4fde23f80" providerId="LiveId" clId="{8D5E68E8-7DA0-4E45-B594-BBE4F9FACBA1}" dt="2023-05-04T03:23:52.006" v="2610" actId="1076"/>
          <ac:spMkLst>
            <pc:docMk/>
            <pc:sldMk cId="1049537664" sldId="270"/>
            <ac:spMk id="8" creationId="{4C962386-8B7C-ABE3-6A60-8B25CA384080}"/>
          </ac:spMkLst>
        </pc:spChg>
        <pc:spChg chg="mod">
          <ac:chgData name="Craig Gallagher" userId="28cd9cc4fde23f80" providerId="LiveId" clId="{8D5E68E8-7DA0-4E45-B594-BBE4F9FACBA1}" dt="2023-05-04T03:23:24.239" v="2599" actId="1076"/>
          <ac:spMkLst>
            <pc:docMk/>
            <pc:sldMk cId="1049537664" sldId="270"/>
            <ac:spMk id="9" creationId="{E2928937-ACA6-4076-B1C9-8EF0018D0AFC}"/>
          </ac:spMkLst>
        </pc:spChg>
        <pc:spChg chg="del">
          <ac:chgData name="Craig Gallagher" userId="28cd9cc4fde23f80" providerId="LiveId" clId="{8D5E68E8-7DA0-4E45-B594-BBE4F9FACBA1}" dt="2023-05-04T02:53:28.322" v="2555" actId="478"/>
          <ac:spMkLst>
            <pc:docMk/>
            <pc:sldMk cId="1049537664" sldId="270"/>
            <ac:spMk id="10" creationId="{459AA282-497D-794E-B560-8641448FB4E8}"/>
          </ac:spMkLst>
        </pc:spChg>
        <pc:spChg chg="mod">
          <ac:chgData name="Craig Gallagher" userId="28cd9cc4fde23f80" providerId="LiveId" clId="{8D5E68E8-7DA0-4E45-B594-BBE4F9FACBA1}" dt="2023-05-04T02:52:56.175" v="2551" actId="207"/>
          <ac:spMkLst>
            <pc:docMk/>
            <pc:sldMk cId="1049537664" sldId="270"/>
            <ac:spMk id="11" creationId="{5FC0B8D3-43C9-40CF-3C03-567AB4A39AED}"/>
          </ac:spMkLst>
        </pc:spChg>
        <pc:spChg chg="mod">
          <ac:chgData name="Craig Gallagher" userId="28cd9cc4fde23f80" providerId="LiveId" clId="{8D5E68E8-7DA0-4E45-B594-BBE4F9FACBA1}" dt="2023-05-04T03:24:04.142" v="2612" actId="1076"/>
          <ac:spMkLst>
            <pc:docMk/>
            <pc:sldMk cId="1049537664" sldId="270"/>
            <ac:spMk id="12" creationId="{6021E029-7397-859F-93EF-560285AB839C}"/>
          </ac:spMkLst>
        </pc:spChg>
        <pc:spChg chg="mod">
          <ac:chgData name="Craig Gallagher" userId="28cd9cc4fde23f80" providerId="LiveId" clId="{8D5E68E8-7DA0-4E45-B594-BBE4F9FACBA1}" dt="2023-05-04T03:34:44.631" v="2788" actId="1076"/>
          <ac:spMkLst>
            <pc:docMk/>
            <pc:sldMk cId="1049537664" sldId="270"/>
            <ac:spMk id="13" creationId="{8CE4FA9C-DAB3-4AA1-5F54-B2D5C40453AA}"/>
          </ac:spMkLst>
        </pc:spChg>
        <pc:spChg chg="mod">
          <ac:chgData name="Craig Gallagher" userId="28cd9cc4fde23f80" providerId="LiveId" clId="{8D5E68E8-7DA0-4E45-B594-BBE4F9FACBA1}" dt="2023-05-04T03:39:39.855" v="2865" actId="1076"/>
          <ac:spMkLst>
            <pc:docMk/>
            <pc:sldMk cId="1049537664" sldId="270"/>
            <ac:spMk id="14" creationId="{59635EA7-7036-8121-4FFE-2B0A2CD28B60}"/>
          </ac:spMkLst>
        </pc:spChg>
        <pc:spChg chg="mod">
          <ac:chgData name="Craig Gallagher" userId="28cd9cc4fde23f80" providerId="LiveId" clId="{8D5E68E8-7DA0-4E45-B594-BBE4F9FACBA1}" dt="2023-05-04T03:27:31.418" v="2640" actId="20577"/>
          <ac:spMkLst>
            <pc:docMk/>
            <pc:sldMk cId="1049537664" sldId="270"/>
            <ac:spMk id="15" creationId="{B4071C38-F1D7-CC05-AF74-BC06FE08E91E}"/>
          </ac:spMkLst>
        </pc:spChg>
        <pc:spChg chg="del">
          <ac:chgData name="Craig Gallagher" userId="28cd9cc4fde23f80" providerId="LiveId" clId="{8D5E68E8-7DA0-4E45-B594-BBE4F9FACBA1}" dt="2023-05-04T02:52:50.481" v="2550" actId="478"/>
          <ac:spMkLst>
            <pc:docMk/>
            <pc:sldMk cId="1049537664" sldId="270"/>
            <ac:spMk id="16" creationId="{F3EBE0B7-EE0C-E25D-105F-F99C47E47941}"/>
          </ac:spMkLst>
        </pc:spChg>
        <pc:spChg chg="mod">
          <ac:chgData name="Craig Gallagher" userId="28cd9cc4fde23f80" providerId="LiveId" clId="{8D5E68E8-7DA0-4E45-B594-BBE4F9FACBA1}" dt="2023-05-04T03:28:00.847" v="2644" actId="1076"/>
          <ac:spMkLst>
            <pc:docMk/>
            <pc:sldMk cId="1049537664" sldId="270"/>
            <ac:spMk id="17" creationId="{F8A01488-EA7B-EDD4-3768-1C524DEBDB0D}"/>
          </ac:spMkLst>
        </pc:spChg>
        <pc:spChg chg="add mod">
          <ac:chgData name="Craig Gallagher" userId="28cd9cc4fde23f80" providerId="LiveId" clId="{8D5E68E8-7DA0-4E45-B594-BBE4F9FACBA1}" dt="2023-05-04T03:24:42.872" v="2618" actId="207"/>
          <ac:spMkLst>
            <pc:docMk/>
            <pc:sldMk cId="1049537664" sldId="270"/>
            <ac:spMk id="20" creationId="{C9950B9A-A764-154A-D8C0-7E6050CB1E95}"/>
          </ac:spMkLst>
        </pc:spChg>
        <pc:spChg chg="mod">
          <ac:chgData name="Craig Gallagher" userId="28cd9cc4fde23f80" providerId="LiveId" clId="{8D5E68E8-7DA0-4E45-B594-BBE4F9FACBA1}" dt="2023-05-04T03:30:21.657" v="2694" actId="1035"/>
          <ac:spMkLst>
            <pc:docMk/>
            <pc:sldMk cId="1049537664" sldId="270"/>
            <ac:spMk id="21" creationId="{C540A2E8-DE70-5469-8783-D21D525EC4D1}"/>
          </ac:spMkLst>
        </pc:spChg>
        <pc:spChg chg="add mod">
          <ac:chgData name="Craig Gallagher" userId="28cd9cc4fde23f80" providerId="LiveId" clId="{8D5E68E8-7DA0-4E45-B594-BBE4F9FACBA1}" dt="2023-05-04T03:41:26.880" v="2875" actId="1076"/>
          <ac:spMkLst>
            <pc:docMk/>
            <pc:sldMk cId="1049537664" sldId="270"/>
            <ac:spMk id="26" creationId="{E034DD05-5D8C-11C9-523E-A044682E808D}"/>
          </ac:spMkLst>
        </pc:spChg>
        <pc:spChg chg="add mod">
          <ac:chgData name="Craig Gallagher" userId="28cd9cc4fde23f80" providerId="LiveId" clId="{8D5E68E8-7DA0-4E45-B594-BBE4F9FACBA1}" dt="2023-05-04T03:30:04.852" v="2686" actId="20577"/>
          <ac:spMkLst>
            <pc:docMk/>
            <pc:sldMk cId="1049537664" sldId="270"/>
            <ac:spMk id="27" creationId="{0966223E-128A-07BD-CF6C-497E72BE3571}"/>
          </ac:spMkLst>
        </pc:spChg>
        <pc:spChg chg="add mod">
          <ac:chgData name="Craig Gallagher" userId="28cd9cc4fde23f80" providerId="LiveId" clId="{8D5E68E8-7DA0-4E45-B594-BBE4F9FACBA1}" dt="2023-05-04T03:31:23.703" v="2712" actId="1076"/>
          <ac:spMkLst>
            <pc:docMk/>
            <pc:sldMk cId="1049537664" sldId="270"/>
            <ac:spMk id="31" creationId="{CE4E5599-C3AC-6D13-1A97-850373AC838B}"/>
          </ac:spMkLst>
        </pc:spChg>
        <pc:spChg chg="add mod">
          <ac:chgData name="Craig Gallagher" userId="28cd9cc4fde23f80" providerId="LiveId" clId="{8D5E68E8-7DA0-4E45-B594-BBE4F9FACBA1}" dt="2023-05-04T03:31:37.702" v="2720" actId="1076"/>
          <ac:spMkLst>
            <pc:docMk/>
            <pc:sldMk cId="1049537664" sldId="270"/>
            <ac:spMk id="32" creationId="{C861425F-3FC4-6DE2-9B5F-0036FA7D7265}"/>
          </ac:spMkLst>
        </pc:spChg>
        <pc:spChg chg="add mod">
          <ac:chgData name="Craig Gallagher" userId="28cd9cc4fde23f80" providerId="LiveId" clId="{8D5E68E8-7DA0-4E45-B594-BBE4F9FACBA1}" dt="2023-05-04T03:35:12.279" v="2831" actId="1076"/>
          <ac:spMkLst>
            <pc:docMk/>
            <pc:sldMk cId="1049537664" sldId="270"/>
            <ac:spMk id="37" creationId="{21F0499E-D3A0-D830-CD7D-9069B801534A}"/>
          </ac:spMkLst>
        </pc:spChg>
        <pc:spChg chg="add mod">
          <ac:chgData name="Craig Gallagher" userId="28cd9cc4fde23f80" providerId="LiveId" clId="{8D5E68E8-7DA0-4E45-B594-BBE4F9FACBA1}" dt="2023-05-04T03:36:26.202" v="2832" actId="692"/>
          <ac:spMkLst>
            <pc:docMk/>
            <pc:sldMk cId="1049537664" sldId="270"/>
            <ac:spMk id="38" creationId="{5A8BEF34-F333-D5AC-6680-876377530A56}"/>
          </ac:spMkLst>
        </pc:spChg>
        <pc:spChg chg="add mod">
          <ac:chgData name="Craig Gallagher" userId="28cd9cc4fde23f80" providerId="LiveId" clId="{8D5E68E8-7DA0-4E45-B594-BBE4F9FACBA1}" dt="2023-05-04T03:38:52.263" v="2837" actId="688"/>
          <ac:spMkLst>
            <pc:docMk/>
            <pc:sldMk cId="1049537664" sldId="270"/>
            <ac:spMk id="39" creationId="{57A9F7D5-5688-26D2-A066-99217129ADED}"/>
          </ac:spMkLst>
        </pc:spChg>
        <pc:spChg chg="add mod">
          <ac:chgData name="Craig Gallagher" userId="28cd9cc4fde23f80" providerId="LiveId" clId="{8D5E68E8-7DA0-4E45-B594-BBE4F9FACBA1}" dt="2023-05-04T03:39:12.375" v="2864" actId="1076"/>
          <ac:spMkLst>
            <pc:docMk/>
            <pc:sldMk cId="1049537664" sldId="270"/>
            <ac:spMk id="40" creationId="{16D9A4FB-9CCC-A7A6-8E89-F65ABD433D64}"/>
          </ac:spMkLst>
        </pc:spChg>
        <pc:spChg chg="add mod">
          <ac:chgData name="Craig Gallagher" userId="28cd9cc4fde23f80" providerId="LiveId" clId="{8D5E68E8-7DA0-4E45-B594-BBE4F9FACBA1}" dt="2023-05-04T03:40:12.855" v="2874" actId="1076"/>
          <ac:spMkLst>
            <pc:docMk/>
            <pc:sldMk cId="1049537664" sldId="270"/>
            <ac:spMk id="41" creationId="{262F0F90-AD74-6ADD-2752-CE83CBB804C9}"/>
          </ac:spMkLst>
        </pc:spChg>
        <pc:picChg chg="add del mod ord">
          <ac:chgData name="Craig Gallagher" userId="28cd9cc4fde23f80" providerId="LiveId" clId="{8D5E68E8-7DA0-4E45-B594-BBE4F9FACBA1}" dt="2023-05-04T03:22:33.317" v="2588" actId="478"/>
          <ac:picMkLst>
            <pc:docMk/>
            <pc:sldMk cId="1049537664" sldId="270"/>
            <ac:picMk id="3" creationId="{48BA8B72-3418-2F37-933D-A93138227A25}"/>
          </ac:picMkLst>
        </pc:picChg>
        <pc:picChg chg="del">
          <ac:chgData name="Craig Gallagher" userId="28cd9cc4fde23f80" providerId="LiveId" clId="{8D5E68E8-7DA0-4E45-B594-BBE4F9FACBA1}" dt="2023-05-04T02:52:01.220" v="2542" actId="478"/>
          <ac:picMkLst>
            <pc:docMk/>
            <pc:sldMk cId="1049537664" sldId="270"/>
            <ac:picMk id="5" creationId="{D29D12A4-C43E-8E90-6A89-07AB99AB7F3D}"/>
          </ac:picMkLst>
        </pc:picChg>
        <pc:picChg chg="add mod ord">
          <ac:chgData name="Craig Gallagher" userId="28cd9cc4fde23f80" providerId="LiveId" clId="{8D5E68E8-7DA0-4E45-B594-BBE4F9FACBA1}" dt="2023-05-04T03:34:48.498" v="2790" actId="1076"/>
          <ac:picMkLst>
            <pc:docMk/>
            <pc:sldMk cId="1049537664" sldId="270"/>
            <ac:picMk id="18" creationId="{37BA474E-EF37-A38F-9850-DF2D69935399}"/>
          </ac:picMkLst>
        </pc:picChg>
        <pc:cxnChg chg="add mod">
          <ac:chgData name="Craig Gallagher" userId="28cd9cc4fde23f80" providerId="LiveId" clId="{8D5E68E8-7DA0-4E45-B594-BBE4F9FACBA1}" dt="2023-05-04T16:52:30.518" v="2957" actId="14100"/>
          <ac:cxnSpMkLst>
            <pc:docMk/>
            <pc:sldMk cId="1049537664" sldId="270"/>
            <ac:cxnSpMk id="3" creationId="{DD865379-99B1-4D57-1B53-3924D74B4B68}"/>
          </ac:cxnSpMkLst>
        </pc:cxnChg>
        <pc:cxnChg chg="mod">
          <ac:chgData name="Craig Gallagher" userId="28cd9cc4fde23f80" providerId="LiveId" clId="{8D5E68E8-7DA0-4E45-B594-BBE4F9FACBA1}" dt="2023-05-04T03:28:05.454" v="2646" actId="14100"/>
          <ac:cxnSpMkLst>
            <pc:docMk/>
            <pc:sldMk cId="1049537664" sldId="270"/>
            <ac:cxnSpMk id="19" creationId="{AD0480F9-11C1-1569-50A6-8AD9E1C4E272}"/>
          </ac:cxnSpMkLst>
        </pc:cxnChg>
        <pc:cxnChg chg="mod">
          <ac:chgData name="Craig Gallagher" userId="28cd9cc4fde23f80" providerId="LiveId" clId="{8D5E68E8-7DA0-4E45-B594-BBE4F9FACBA1}" dt="2023-05-04T02:52:23.953" v="2546" actId="692"/>
          <ac:cxnSpMkLst>
            <pc:docMk/>
            <pc:sldMk cId="1049537664" sldId="270"/>
            <ac:cxnSpMk id="22" creationId="{A95B52F2-4DDC-E898-6E51-0BB3EAFA2A79}"/>
          </ac:cxnSpMkLst>
        </pc:cxnChg>
        <pc:cxnChg chg="add mod">
          <ac:chgData name="Craig Gallagher" userId="28cd9cc4fde23f80" providerId="LiveId" clId="{8D5E68E8-7DA0-4E45-B594-BBE4F9FACBA1}" dt="2023-05-04T03:30:14.288" v="2689" actId="14100"/>
          <ac:cxnSpMkLst>
            <pc:docMk/>
            <pc:sldMk cId="1049537664" sldId="270"/>
            <ac:cxnSpMk id="28" creationId="{925E8786-8422-E3BD-8FBB-BA375A42A070}"/>
          </ac:cxnSpMkLst>
        </pc:cxnChg>
        <pc:cxnChg chg="add mod">
          <ac:chgData name="Craig Gallagher" userId="28cd9cc4fde23f80" providerId="LiveId" clId="{8D5E68E8-7DA0-4E45-B594-BBE4F9FACBA1}" dt="2023-05-04T03:31:53.504" v="2724" actId="14100"/>
          <ac:cxnSpMkLst>
            <pc:docMk/>
            <pc:sldMk cId="1049537664" sldId="270"/>
            <ac:cxnSpMk id="33" creationId="{CB3D86E7-198B-B8F7-874C-2755CB38782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B3AA-CD87-5551-888E-37600F614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8F101-D878-CE77-BB35-054FBA5E9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DEB6A-6B50-6BEF-B5B2-E6DDD41D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577F2-870F-5032-3FB7-B77C1114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1987-9368-0EF8-E11C-7A341BEF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BDB3-D7EB-A15E-CB35-CD0FFECC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603E8-C45B-3B23-83A1-A2B363BEF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7F36-6A08-742B-8E41-A8227DE9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5ED6-8ACB-3EBA-0050-9FCBA465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EDE0-B363-76C1-3D4B-952F74C9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5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D65C4-ED98-4A1B-9BAB-B3D574751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C20F8-15A0-140D-7629-F3E3C8035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D805-8762-8C92-0FC3-85818433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DB652-B846-1879-A237-A781746B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598F-0F05-4EB7-A99A-3B752FD8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614C-381F-95D8-8DA0-99B4301B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5AC59-AE28-29EB-9F99-D97C2BBF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34B84-4E87-DA96-FC90-F11ADD2D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D31BE-D96F-F85B-D6F3-31D3998D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0476-EB0C-758B-B61A-C79C83CC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0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14A2-168E-0BC0-95E8-903008DB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E0027-3C5F-705A-38C7-2AF126D59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0831D-B6C3-C9D5-30F0-8094AF0D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38A5D-D893-484B-42BA-2067394D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600FA-E7BB-8B91-F8B4-7721600B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1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5A24-1796-B527-55BD-B7974932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8E7E-85BC-9441-3092-AA77E9301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D6733-47FC-5009-0CA0-127449E7B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4DE48-0835-93CB-B7D4-E7FA2E8A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8C172-22CF-8FD1-6A3C-559D1499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A1470-6AFD-F7A3-A128-625B1893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2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8388-9C3B-9787-ACE1-96F3DBA2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AF173-B10E-74DE-C7B9-4594E4A2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49B12-A02B-9152-92A5-56BF2919C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1D3ED-7ABC-56B9-D2E2-E29A844D4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66EB1-A9CE-929E-45C1-C7D6F7BCD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6C170-BC86-0A80-C2F2-12885F7B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0256D-270B-1147-56D7-0A5343B0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78358-63E0-19E6-005D-3B2629FC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0E8B-73B6-86EF-7DA4-0196A85D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9A473-77AA-D1E7-9756-745A4AAA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29AE9-64F9-1C89-FC01-F210166D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3C99C-86C2-0FB5-C98C-234FA28A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5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86C5A-61CC-E382-71CE-951D65FD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B401C-D1A1-028B-5E0B-1A048893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F871C-F858-2C94-77E4-50078AA2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5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82D2-51E3-76E7-E4A4-C1D49F1C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A6A4-9F7D-1A8D-D1E8-1547FEFA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9D73F-B7F5-7D37-287D-770074CEA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38B57-A1C3-A1DA-2D38-75EC85DF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10E7C-DF21-7919-D344-1FF8FF97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BCDC2-0E9D-BD92-2945-1A86384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2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ECEC-46D3-686C-51BF-C344B6E0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4A984-EB5E-BF96-1310-EA2A87EA3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9433-546C-F7FC-A0F9-5A7C0484D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809D4-155B-B4E8-8FD1-62A8FEB9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B209B-080D-1C26-1A07-2F71DE30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EDDBC-E799-1618-CDAE-401F4C21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EF4D7-6720-8E33-B0CA-A98BB98D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BF8BA-3647-D615-A2F2-2509BF00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D8B2-FD1B-2CC3-0C1C-95EECE5A3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EB703-CAE4-E545-8522-297E6EFB564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AB57-C99E-C4FE-420D-98F268876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7C0BC-6BEB-0E9D-E7AE-A773388FB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Analytics: 1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5" y="1841755"/>
            <a:ext cx="4962423" cy="4360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Data Characteristics and Considerations:</a:t>
            </a:r>
          </a:p>
          <a:p>
            <a:r>
              <a:rPr lang="en-US" sz="2200" dirty="0"/>
              <a:t>48 years: 1975 to 2022.</a:t>
            </a:r>
          </a:p>
          <a:p>
            <a:r>
              <a:rPr lang="en-US" sz="2200" dirty="0"/>
              <a:t>13,000 unique Zip Codes.</a:t>
            </a:r>
          </a:p>
          <a:p>
            <a:r>
              <a:rPr lang="en-US" sz="2200" dirty="0"/>
              <a:t>Zip Codes do not have specific geographic boundaries - ZCTAs are roughly analogous.</a:t>
            </a:r>
          </a:p>
          <a:p>
            <a:r>
              <a:rPr lang="en-US" sz="2200" dirty="0"/>
              <a:t>Zip codes vary greatly in geographical size and population.</a:t>
            </a:r>
          </a:p>
          <a:p>
            <a:r>
              <a:rPr lang="en-US" sz="2200" dirty="0"/>
              <a:t>Geographic considerations are not cleanly described by the Zip Code number.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11DD83-34C6-3500-DCCA-91093785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333" y="2289738"/>
            <a:ext cx="6637867" cy="4392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A1085-6709-D1B6-4D24-98463832B7FA}"/>
              </a:ext>
            </a:extLst>
          </p:cNvPr>
          <p:cNvSpPr txBox="1"/>
          <p:nvPr/>
        </p:nvSpPr>
        <p:spPr>
          <a:xfrm>
            <a:off x="7035800" y="2055813"/>
            <a:ext cx="4055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##: </a:t>
            </a:r>
            <a:r>
              <a:rPr lang="en-US" sz="1200" dirty="0"/>
              <a:t>Map of Zip Code Tabulation Area (ZTCA) Centroids</a:t>
            </a:r>
          </a:p>
        </p:txBody>
      </p:sp>
    </p:spTree>
    <p:extLst>
      <p:ext uri="{BB962C8B-B14F-4D97-AF65-F5344CB8AC3E}">
        <p14:creationId xmlns:p14="http://schemas.microsoft.com/office/powerpoint/2010/main" val="34727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Analytics: 1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5393267" cy="4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Method:</a:t>
            </a:r>
          </a:p>
          <a:p>
            <a:r>
              <a:rPr lang="en-US" sz="2200" dirty="0"/>
              <a:t>Change in HPI from the prior year was computed to determine outliers.</a:t>
            </a:r>
          </a:p>
          <a:p>
            <a:r>
              <a:rPr lang="en-US" sz="2200" dirty="0"/>
              <a:t>Zip Codes with no data for a particular year were dropped.</a:t>
            </a:r>
          </a:p>
          <a:p>
            <a:r>
              <a:rPr lang="en-US" sz="2200" dirty="0"/>
              <a:t>Outliers were determined for five longer periods.</a:t>
            </a:r>
          </a:p>
          <a:p>
            <a:r>
              <a:rPr lang="en-US" sz="2200" dirty="0"/>
              <a:t>Results were stored as .csv files that could be utilized by other group members for further analysis.</a:t>
            </a:r>
          </a:p>
          <a:p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B36382-B388-5EF8-696F-8486EEA1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467" y="1924410"/>
            <a:ext cx="5852172" cy="4389129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8E85320-EB3C-917D-2DAC-6EC4C12FD211}"/>
              </a:ext>
            </a:extLst>
          </p:cNvPr>
          <p:cNvSpPr txBox="1">
            <a:spLocks/>
          </p:cNvSpPr>
          <p:nvPr/>
        </p:nvSpPr>
        <p:spPr>
          <a:xfrm>
            <a:off x="7653867" y="2172759"/>
            <a:ext cx="4284133" cy="39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Figure ##: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58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9D12A4-C43E-8E90-6A89-07AB99AB7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3" y="242443"/>
            <a:ext cx="8659433" cy="6373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76861-62D3-FDA2-458B-071B9043303A}"/>
              </a:ext>
            </a:extLst>
          </p:cNvPr>
          <p:cNvSpPr txBox="1"/>
          <p:nvPr/>
        </p:nvSpPr>
        <p:spPr>
          <a:xfrm>
            <a:off x="2040466" y="59267"/>
            <a:ext cx="218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##: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DF304-9937-9F3C-6557-9097A0855BA8}"/>
              </a:ext>
            </a:extLst>
          </p:cNvPr>
          <p:cNvSpPr txBox="1"/>
          <p:nvPr/>
        </p:nvSpPr>
        <p:spPr>
          <a:xfrm>
            <a:off x="7416800" y="3843867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Atlanta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62386-8B7C-ABE3-6A60-8B25CA384080}"/>
              </a:ext>
            </a:extLst>
          </p:cNvPr>
          <p:cNvSpPr txBox="1"/>
          <p:nvPr/>
        </p:nvSpPr>
        <p:spPr>
          <a:xfrm>
            <a:off x="5029200" y="2954867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Denver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28937-ACA6-4076-B1C9-8EF0018D0AFC}"/>
              </a:ext>
            </a:extLst>
          </p:cNvPr>
          <p:cNvSpPr txBox="1"/>
          <p:nvPr/>
        </p:nvSpPr>
        <p:spPr>
          <a:xfrm>
            <a:off x="3725333" y="2459223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AA282-497D-794E-B560-8641448FB4E8}"/>
              </a:ext>
            </a:extLst>
          </p:cNvPr>
          <p:cNvSpPr txBox="1"/>
          <p:nvPr/>
        </p:nvSpPr>
        <p:spPr>
          <a:xfrm>
            <a:off x="3056466" y="2677868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0B8D3-43C9-40CF-3C03-567AB4A39AED}"/>
              </a:ext>
            </a:extLst>
          </p:cNvPr>
          <p:cNvSpPr txBox="1"/>
          <p:nvPr/>
        </p:nvSpPr>
        <p:spPr>
          <a:xfrm>
            <a:off x="4385092" y="3982366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Phoenix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1E029-7397-859F-93EF-560285AB839C}"/>
              </a:ext>
            </a:extLst>
          </p:cNvPr>
          <p:cNvSpPr txBox="1"/>
          <p:nvPr/>
        </p:nvSpPr>
        <p:spPr>
          <a:xfrm>
            <a:off x="5709783" y="4646712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Austin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4FA9C-DAB3-4AA1-5F54-B2D5C40453AA}"/>
              </a:ext>
            </a:extLst>
          </p:cNvPr>
          <p:cNvSpPr txBox="1"/>
          <p:nvPr/>
        </p:nvSpPr>
        <p:spPr>
          <a:xfrm>
            <a:off x="5884654" y="4037540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Dallas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635EA7-7036-8121-4FFE-2B0A2CD28B60}"/>
              </a:ext>
            </a:extLst>
          </p:cNvPr>
          <p:cNvSpPr txBox="1"/>
          <p:nvPr/>
        </p:nvSpPr>
        <p:spPr>
          <a:xfrm>
            <a:off x="7933588" y="4767850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Florida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71C38-F1D7-CC05-AF74-BC06FE08E91E}"/>
              </a:ext>
            </a:extLst>
          </p:cNvPr>
          <p:cNvSpPr txBox="1"/>
          <p:nvPr/>
        </p:nvSpPr>
        <p:spPr>
          <a:xfrm>
            <a:off x="3831167" y="3511377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Las Vegas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EBE0B7-EE0C-E25D-105F-F99C47E47941}"/>
              </a:ext>
            </a:extLst>
          </p:cNvPr>
          <p:cNvSpPr txBox="1"/>
          <p:nvPr/>
        </p:nvSpPr>
        <p:spPr>
          <a:xfrm>
            <a:off x="3365501" y="3083558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01488-EA7B-EDD4-3768-1C524DEBDB0D}"/>
              </a:ext>
            </a:extLst>
          </p:cNvPr>
          <p:cNvSpPr txBox="1"/>
          <p:nvPr/>
        </p:nvSpPr>
        <p:spPr>
          <a:xfrm>
            <a:off x="2964958" y="4358649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San Bernardino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0480F9-11C1-1569-50A6-8AD9E1C4E272}"/>
              </a:ext>
            </a:extLst>
          </p:cNvPr>
          <p:cNvCxnSpPr>
            <a:cxnSpLocks/>
          </p:cNvCxnSpPr>
          <p:nvPr/>
        </p:nvCxnSpPr>
        <p:spPr>
          <a:xfrm flipV="1">
            <a:off x="3217333" y="4111057"/>
            <a:ext cx="613834" cy="247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40A2E8-DE70-5469-8783-D21D525EC4D1}"/>
              </a:ext>
            </a:extLst>
          </p:cNvPr>
          <p:cNvSpPr txBox="1"/>
          <p:nvPr/>
        </p:nvSpPr>
        <p:spPr>
          <a:xfrm>
            <a:off x="2084425" y="3121955"/>
            <a:ext cx="152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Sacramento and</a:t>
            </a:r>
            <a:br>
              <a:rPr lang="en-US" sz="1200" dirty="0"/>
            </a:br>
            <a:r>
              <a:rPr lang="en-US" sz="1200" dirty="0"/>
              <a:t>Bay Area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5B52F2-4DDC-E898-6E51-0BB3EAFA2A79}"/>
              </a:ext>
            </a:extLst>
          </p:cNvPr>
          <p:cNvCxnSpPr>
            <a:cxnSpLocks/>
          </p:cNvCxnSpPr>
          <p:nvPr/>
        </p:nvCxnSpPr>
        <p:spPr>
          <a:xfrm>
            <a:off x="2844800" y="3459841"/>
            <a:ext cx="372533" cy="8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6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BA474E-EF37-A38F-9850-DF2D6993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3" y="299601"/>
            <a:ext cx="8659433" cy="6258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76861-62D3-FDA2-458B-071B9043303A}"/>
              </a:ext>
            </a:extLst>
          </p:cNvPr>
          <p:cNvSpPr txBox="1"/>
          <p:nvPr/>
        </p:nvSpPr>
        <p:spPr>
          <a:xfrm>
            <a:off x="2040466" y="59267"/>
            <a:ext cx="218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##: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DF304-9937-9F3C-6557-9097A0855BA8}"/>
              </a:ext>
            </a:extLst>
          </p:cNvPr>
          <p:cNvSpPr txBox="1"/>
          <p:nvPr/>
        </p:nvSpPr>
        <p:spPr>
          <a:xfrm>
            <a:off x="7127382" y="4377698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Atlanta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62386-8B7C-ABE3-6A60-8B25CA384080}"/>
              </a:ext>
            </a:extLst>
          </p:cNvPr>
          <p:cNvSpPr txBox="1"/>
          <p:nvPr/>
        </p:nvSpPr>
        <p:spPr>
          <a:xfrm>
            <a:off x="6661187" y="2735025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Rust Belt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28937-ACA6-4076-B1C9-8EF0018D0AFC}"/>
              </a:ext>
            </a:extLst>
          </p:cNvPr>
          <p:cNvSpPr txBox="1"/>
          <p:nvPr/>
        </p:nvSpPr>
        <p:spPr>
          <a:xfrm>
            <a:off x="3464491" y="2545116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0B8D3-43C9-40CF-3C03-567AB4A39AED}"/>
              </a:ext>
            </a:extLst>
          </p:cNvPr>
          <p:cNvSpPr txBox="1"/>
          <p:nvPr/>
        </p:nvSpPr>
        <p:spPr>
          <a:xfrm>
            <a:off x="4385092" y="3982366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Phoenix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1E029-7397-859F-93EF-560285AB839C}"/>
              </a:ext>
            </a:extLst>
          </p:cNvPr>
          <p:cNvSpPr txBox="1"/>
          <p:nvPr/>
        </p:nvSpPr>
        <p:spPr>
          <a:xfrm>
            <a:off x="5428795" y="4976285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Austin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4FA9C-DAB3-4AA1-5F54-B2D5C40453AA}"/>
              </a:ext>
            </a:extLst>
          </p:cNvPr>
          <p:cNvSpPr txBox="1"/>
          <p:nvPr/>
        </p:nvSpPr>
        <p:spPr>
          <a:xfrm>
            <a:off x="5888253" y="4415701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Dallas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635EA7-7036-8121-4FFE-2B0A2CD28B60}"/>
              </a:ext>
            </a:extLst>
          </p:cNvPr>
          <p:cNvSpPr txBox="1"/>
          <p:nvPr/>
        </p:nvSpPr>
        <p:spPr>
          <a:xfrm>
            <a:off x="7911120" y="4838994"/>
            <a:ext cx="152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Florida</a:t>
            </a:r>
          </a:p>
          <a:p>
            <a:r>
              <a:rPr lang="en-US" sz="1200" dirty="0"/>
              <a:t>Especially Gulf Side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71C38-F1D7-CC05-AF74-BC06FE08E91E}"/>
              </a:ext>
            </a:extLst>
          </p:cNvPr>
          <p:cNvSpPr txBox="1"/>
          <p:nvPr/>
        </p:nvSpPr>
        <p:spPr>
          <a:xfrm>
            <a:off x="3425824" y="2069927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Spokane Area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01488-EA7B-EDD4-3768-1C524DEBDB0D}"/>
              </a:ext>
            </a:extLst>
          </p:cNvPr>
          <p:cNvSpPr txBox="1"/>
          <p:nvPr/>
        </p:nvSpPr>
        <p:spPr>
          <a:xfrm>
            <a:off x="2970004" y="4786802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San Bernardino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0480F9-11C1-1569-50A6-8AD9E1C4E27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564599" y="4358648"/>
            <a:ext cx="165780" cy="428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40A2E8-DE70-5469-8783-D21D525EC4D1}"/>
              </a:ext>
            </a:extLst>
          </p:cNvPr>
          <p:cNvSpPr txBox="1"/>
          <p:nvPr/>
        </p:nvSpPr>
        <p:spPr>
          <a:xfrm>
            <a:off x="2084425" y="3074330"/>
            <a:ext cx="152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Sacramento and</a:t>
            </a:r>
            <a:br>
              <a:rPr lang="en-US" sz="1200" dirty="0"/>
            </a:br>
            <a:r>
              <a:rPr lang="en-US" sz="1200" dirty="0"/>
              <a:t>Bay Area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5B52F2-4DDC-E898-6E51-0BB3EAFA2A79}"/>
              </a:ext>
            </a:extLst>
          </p:cNvPr>
          <p:cNvCxnSpPr>
            <a:cxnSpLocks/>
          </p:cNvCxnSpPr>
          <p:nvPr/>
        </p:nvCxnSpPr>
        <p:spPr>
          <a:xfrm>
            <a:off x="2844800" y="3459841"/>
            <a:ext cx="372533" cy="831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9950B9A-A764-154A-D8C0-7E6050CB1E95}"/>
              </a:ext>
            </a:extLst>
          </p:cNvPr>
          <p:cNvSpPr/>
          <p:nvPr/>
        </p:nvSpPr>
        <p:spPr>
          <a:xfrm>
            <a:off x="6095999" y="3012024"/>
            <a:ext cx="2733676" cy="776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34DD05-5D8C-11C9-523E-A044682E808D}"/>
              </a:ext>
            </a:extLst>
          </p:cNvPr>
          <p:cNvSpPr txBox="1"/>
          <p:nvPr/>
        </p:nvSpPr>
        <p:spPr>
          <a:xfrm>
            <a:off x="4000479" y="4157227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Phoenix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66223E-128A-07BD-CF6C-497E72BE3571}"/>
              </a:ext>
            </a:extLst>
          </p:cNvPr>
          <p:cNvSpPr txBox="1"/>
          <p:nvPr/>
        </p:nvSpPr>
        <p:spPr>
          <a:xfrm>
            <a:off x="2123006" y="4371303"/>
            <a:ext cx="152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Los Angeles</a:t>
            </a:r>
            <a:br>
              <a:rPr lang="en-US" sz="1200" dirty="0"/>
            </a:br>
            <a:r>
              <a:rPr lang="en-US" sz="1200" dirty="0"/>
              <a:t>San Diego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5E8786-8422-E3BD-8FBB-BA375A42A070}"/>
              </a:ext>
            </a:extLst>
          </p:cNvPr>
          <p:cNvCxnSpPr>
            <a:cxnSpLocks/>
          </p:cNvCxnSpPr>
          <p:nvPr/>
        </p:nvCxnSpPr>
        <p:spPr>
          <a:xfrm flipV="1">
            <a:off x="2970004" y="4482877"/>
            <a:ext cx="247329" cy="152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4E5599-C3AC-6D13-1A97-850373AC838B}"/>
              </a:ext>
            </a:extLst>
          </p:cNvPr>
          <p:cNvSpPr txBox="1"/>
          <p:nvPr/>
        </p:nvSpPr>
        <p:spPr>
          <a:xfrm>
            <a:off x="5428795" y="2891186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Kansas City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61425F-3FC4-6DE2-9B5F-0036FA7D7265}"/>
              </a:ext>
            </a:extLst>
          </p:cNvPr>
          <p:cNvSpPr txBox="1"/>
          <p:nvPr/>
        </p:nvSpPr>
        <p:spPr>
          <a:xfrm>
            <a:off x="5428795" y="3909829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Tulsa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3D86E7-198B-B8F7-874C-2755CB387829}"/>
              </a:ext>
            </a:extLst>
          </p:cNvPr>
          <p:cNvCxnSpPr>
            <a:cxnSpLocks/>
          </p:cNvCxnSpPr>
          <p:nvPr/>
        </p:nvCxnSpPr>
        <p:spPr>
          <a:xfrm>
            <a:off x="5905842" y="3168185"/>
            <a:ext cx="142589" cy="340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F0499E-D3A0-D830-CD7D-9069B801534A}"/>
              </a:ext>
            </a:extLst>
          </p:cNvPr>
          <p:cNvSpPr txBox="1"/>
          <p:nvPr/>
        </p:nvSpPr>
        <p:spPr>
          <a:xfrm>
            <a:off x="7993248" y="3806037"/>
            <a:ext cx="190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Tennessee, North Carolina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8BEF34-F333-D5AC-6680-876377530A56}"/>
              </a:ext>
            </a:extLst>
          </p:cNvPr>
          <p:cNvSpPr/>
          <p:nvPr/>
        </p:nvSpPr>
        <p:spPr>
          <a:xfrm>
            <a:off x="6740357" y="3944712"/>
            <a:ext cx="1644742" cy="50168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7A9F7D5-5688-26D2-A066-99217129ADED}"/>
              </a:ext>
            </a:extLst>
          </p:cNvPr>
          <p:cNvSpPr/>
          <p:nvPr/>
        </p:nvSpPr>
        <p:spPr>
          <a:xfrm rot="539115">
            <a:off x="7876390" y="2479072"/>
            <a:ext cx="1644742" cy="71318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9A4FB-9CCC-A7A6-8E89-F65ABD433D64}"/>
              </a:ext>
            </a:extLst>
          </p:cNvPr>
          <p:cNvSpPr txBox="1"/>
          <p:nvPr/>
        </p:nvSpPr>
        <p:spPr>
          <a:xfrm>
            <a:off x="7267836" y="2157506"/>
            <a:ext cx="190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England minus Boston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2F0F90-AD74-6ADD-2752-CE83CBB804C9}"/>
              </a:ext>
            </a:extLst>
          </p:cNvPr>
          <p:cNvSpPr txBox="1"/>
          <p:nvPr/>
        </p:nvSpPr>
        <p:spPr>
          <a:xfrm>
            <a:off x="6949545" y="5085617"/>
            <a:ext cx="63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Tampa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7794FA-74DD-FFA9-7813-6F7C0F0F3C55}"/>
              </a:ext>
            </a:extLst>
          </p:cNvPr>
          <p:cNvSpPr txBox="1"/>
          <p:nvPr/>
        </p:nvSpPr>
        <p:spPr>
          <a:xfrm>
            <a:off x="7580407" y="3365577"/>
            <a:ext cx="15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Cincinnati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D865379-99B1-4D57-1B53-3924D74B4B6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409003" y="3504077"/>
            <a:ext cx="171404" cy="120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3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Analytics: 1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Further Work:</a:t>
            </a:r>
          </a:p>
          <a:p>
            <a:r>
              <a:rPr lang="en-US" sz="2200" dirty="0"/>
              <a:t>It would be interesting to cross-check the period outliers lists to separate one-hit-wonder outliers from stable ones, if any.</a:t>
            </a:r>
          </a:p>
          <a:p>
            <a:r>
              <a:rPr lang="en-US" sz="2200" dirty="0"/>
              <a:t>It would be possible to use a single file to store all the data, using tags.</a:t>
            </a:r>
          </a:p>
          <a:p>
            <a:r>
              <a:rPr lang="en-US" sz="2200" dirty="0"/>
              <a:t>Periods with no mathematical outliers – perhaps top and bottom 5%.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9989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249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Analytics: 1</vt:lpstr>
      <vt:lpstr>Analytics: 1</vt:lpstr>
      <vt:lpstr>PowerPoint Presentation</vt:lpstr>
      <vt:lpstr>PowerPoint Presentation</vt:lpstr>
      <vt:lpstr>Analytics: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1:  Zip-Codes &amp; House Price Index</dc:title>
  <dc:creator>Galen Mittermann</dc:creator>
  <cp:lastModifiedBy>Craig Gallagher</cp:lastModifiedBy>
  <cp:revision>4</cp:revision>
  <dcterms:created xsi:type="dcterms:W3CDTF">2023-04-28T03:27:43Z</dcterms:created>
  <dcterms:modified xsi:type="dcterms:W3CDTF">2023-05-04T16:52:54Z</dcterms:modified>
</cp:coreProperties>
</file>