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14BC-641F-9A7F-F83F-AF802F249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59E12-C43A-4C30-DFC0-2B4F6B8D3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61AC1-A006-15A3-0CEE-822B89C4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EE16-2600-B448-8757-5CB55C5B753E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9DCE6-15E5-6FE7-C2D7-A9D61B9B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E8D03-3EFF-7EB2-8888-C7E51321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0A20-1CF6-1949-A043-72898D9E3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1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C433-BF4F-0CFF-1AFA-81010416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6ED30-06B7-CA1B-81C6-09D27D9F7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1FBD1-7A1A-6563-6C65-68150F34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EE16-2600-B448-8757-5CB55C5B753E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E226D-99FF-B2D0-11B2-9601400D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E8408-57A7-E3BF-024F-E2919D7E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0A20-1CF6-1949-A043-72898D9E3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FDA36-193B-CAA8-9319-1BE7618D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CD96B-C06F-2A02-5FBA-701C1703C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5709E-B82B-AE1D-9EA3-9C773070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EE16-2600-B448-8757-5CB55C5B753E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AC0F3-833B-1882-2E57-616255C1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AB806-0D34-E5E9-EAE2-AF376FB4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0A20-1CF6-1949-A043-72898D9E3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1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89CF-0E6B-57E6-78E9-4F461B83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87CAC-8BE2-F055-B94D-9D3E88C57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5D432-9804-61C1-2ED2-7246793B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EE16-2600-B448-8757-5CB55C5B753E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50EE8-C28D-952A-8B93-1794DC18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F1B7-FF06-79BC-5E72-6452F4CB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0A20-1CF6-1949-A043-72898D9E3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8C-91CE-59D3-295A-F3564FF9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E30AC-68DF-70DC-995A-8A36744CD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2714C-48EC-1A24-D3CB-67811E1F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EE16-2600-B448-8757-5CB55C5B753E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A7B-DB1A-B929-D3EE-5B595B14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51519-99EB-969E-862F-F5365E12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0A20-1CF6-1949-A043-72898D9E3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4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62E8-BCFE-C713-1CFD-EFE46BF0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2C795-F07E-CC44-1472-5E68C95ED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8F4D2-E09F-7175-D707-C78745657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04425-A8BF-9957-10C1-FD6BD0C7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EE16-2600-B448-8757-5CB55C5B753E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4D4DD-8C9D-FF34-7C98-B80D97A7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14CC8-2B23-4DFF-8178-E3EE76D7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0A20-1CF6-1949-A043-72898D9E3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7803-8C65-2B57-0803-E888B9D5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06F83-8523-5046-96B4-BCE29B2A7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BCAA3-161B-7FA7-365D-A2386FA47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D79DC-783A-24D0-6891-6AD455481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3BC88-DDD9-6ABE-9A0A-6CC1A23B1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77154-C063-FD31-097B-D4CEB36E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EE16-2600-B448-8757-5CB55C5B753E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13DB3-B556-97C0-FA53-340F2FB4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97297-76FC-E94D-8833-FE955A75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0A20-1CF6-1949-A043-72898D9E3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0D4B-5816-A8C7-FF4B-89FBCB89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5D307-45B2-1EBE-B88F-8A224501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EE16-2600-B448-8757-5CB55C5B753E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44152-725D-F24D-D5A1-AB7BDE7D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401D0-7A34-8DE3-1B5E-96099775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0A20-1CF6-1949-A043-72898D9E3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9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08F6A-A09C-23CD-42D9-5B2289ED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EE16-2600-B448-8757-5CB55C5B753E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BDAD3-620B-E381-B730-35916D2E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8D296-D9E6-B00D-2373-687031F8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0A20-1CF6-1949-A043-72898D9E3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2DB1-684C-01EF-5CDD-41599F0B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FAC5F-CD2D-8644-9C5D-3F0DAD29C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83A74-8A41-A544-F06B-7089BFF4D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24FD7-26E3-C0D1-F318-4912C9F8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EE16-2600-B448-8757-5CB55C5B753E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B7322-01F2-C3DB-2C34-F7C5AA8E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BC72-9905-6E71-8B8D-47413075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0A20-1CF6-1949-A043-72898D9E3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6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DF51-F35F-0E5A-F41C-8A009AAE1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329D4-2BAF-E1C3-4E01-228AD252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DC28-9960-144B-639A-1BF7B48FA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C72B0-BD81-13F1-25CA-08838432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EE16-2600-B448-8757-5CB55C5B753E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3556F-E6E7-9DFB-506A-6EAAB2E2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A54C-CC13-900B-3650-352FE009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0A20-1CF6-1949-A043-72898D9E3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3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D9374-4DDB-82F2-4F04-152AA71F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B1B47-E9B4-99D3-2520-229B8FDD4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0D37-115E-A5D4-B89A-9938F6647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DEE16-2600-B448-8757-5CB55C5B753E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B03DC-D9E8-8641-C819-7BA83E332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D843-C50C-D544-ED48-252349D1A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90A20-1CF6-1949-A043-72898D9E3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B9992-872C-CE89-C794-619617BC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/>
              <a:t>Housing Prices and HPI Trends Over Time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0C87BA5-6197-CC25-D37B-5A47E0629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392" y="2517289"/>
            <a:ext cx="5178015" cy="388351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CDE7CB0-F07E-DB6E-6490-3C43AB896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216" y="2487321"/>
            <a:ext cx="5257927" cy="39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8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4EE67-5752-5554-5746-B4486741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Annual Change (%) in HPI by Zip Code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3F3AC24-5D6B-11CD-7C99-45DB0C35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9" r="3" b="716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8C7972B-7004-D046-EE12-37D678295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34" y="2243138"/>
            <a:ext cx="5737651" cy="43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2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5EFC5-953E-0629-990F-CA4F4691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U.S. HPI Value Comparisons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9B3AB74C-489C-B0C2-037F-EDC5896F5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366" y="2176443"/>
            <a:ext cx="5431536" cy="4073652"/>
          </a:xfrm>
          <a:prstGeom prst="rect">
            <a:avLst/>
          </a:prstGeom>
        </p:spPr>
      </p:pic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710DA4C0-1574-C5ED-A13A-622AC3652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784" y="2176443"/>
            <a:ext cx="5431536" cy="40736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41032A-3128-15B7-EEDE-55D1093208A0}"/>
              </a:ext>
            </a:extLst>
          </p:cNvPr>
          <p:cNvSpPr txBox="1"/>
          <p:nvPr/>
        </p:nvSpPr>
        <p:spPr>
          <a:xfrm>
            <a:off x="6368328" y="607905"/>
            <a:ext cx="5014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Western U.S. zip code data includes WA, OR, CA, ID, UT, NV, AZ, NM, CO, &amp; WY</a:t>
            </a:r>
          </a:p>
        </p:txBody>
      </p:sp>
    </p:spTree>
    <p:extLst>
      <p:ext uri="{BB962C8B-B14F-4D97-AF65-F5344CB8AC3E}">
        <p14:creationId xmlns:p14="http://schemas.microsoft.com/office/powerpoint/2010/main" val="268384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5EFC5-953E-0629-990F-CA4F4691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U.S. HPI Value Comparisons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41032A-3128-15B7-EEDE-55D1093208A0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Central U.S. zip code data includes</a:t>
            </a:r>
            <a:r>
              <a:rPr lang="en-US" dirty="0"/>
              <a:t> MT, ND, SD, NE, WI, MN, IA, KS, OK, TX, LA, AR, MO, IL, IN, MI, OH, and KY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20680006-29DB-85B5-4FBE-82E2327F6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729" y="2555902"/>
            <a:ext cx="4786119" cy="3589589"/>
          </a:xfrm>
          <a:prstGeom prst="rect">
            <a:avLst/>
          </a:prstGeom>
        </p:spPr>
      </p:pic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75397ED9-66E0-3383-0C20-27B47A940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423" y="2555902"/>
            <a:ext cx="4953701" cy="371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2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5EFC5-953E-0629-990F-CA4F4691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U.S. HPI Value Comparisons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41032A-3128-15B7-EEDE-55D1093208A0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Eastern U.S. zip code data includes</a:t>
            </a:r>
            <a:r>
              <a:rPr lang="en-US" dirty="0"/>
              <a:t> ME, NH, VT, MA, CN, RI, NJ, NY, PN, MD, DC, WV, VI, NC, AND SC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EA748336-8DCC-9303-F78E-BC04ED3D0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1587" y="2652846"/>
            <a:ext cx="5120039" cy="3840029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47FDEDF-DE2B-7642-671F-3FFBAFDB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4" y="2729397"/>
            <a:ext cx="5017971" cy="37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5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149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Housing Prices and HPI Trends Over Time</vt:lpstr>
      <vt:lpstr>Annual Change (%) in HPI by Zip Code</vt:lpstr>
      <vt:lpstr>U.S. HPI Value Comparisons </vt:lpstr>
      <vt:lpstr>U.S. HPI Value Comparisons </vt:lpstr>
      <vt:lpstr>U.S. HPI Value Comparisons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Prices and HPI Trends Over Time</dc:title>
  <dc:creator>Sydney Steele</dc:creator>
  <cp:lastModifiedBy>Sydney Steele</cp:lastModifiedBy>
  <cp:revision>1</cp:revision>
  <dcterms:created xsi:type="dcterms:W3CDTF">2023-05-03T05:16:27Z</dcterms:created>
  <dcterms:modified xsi:type="dcterms:W3CDTF">2023-05-03T05:33:28Z</dcterms:modified>
</cp:coreProperties>
</file>