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/>
    <p:restoredTop sz="96208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6CB-5F28-61DE-5F26-18AF3D14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45652-566A-F9BB-B716-0D45FC2F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925-E6C6-64BE-6073-1EA9AD8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61B-5A2B-8A18-49E4-5E44594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F9D7-5E41-6B45-6B79-435D127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643-BAD1-BD4D-C1C6-A658759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24DF9-7676-2EF2-4ED5-B6F8C50E7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C2B0-AF49-64F0-C992-00E5632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59FD-54E1-C034-A67E-82FC191A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2FC8-FA2E-F3B8-AC8A-88C70426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7F413-3E93-089D-08FD-97F8105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DDF27-52CD-EF00-510C-7EAB76A9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E753-55B6-EDD3-07C6-533EF26E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7672-61A9-2775-CFB3-4F376E8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25B-5322-021F-37C4-037A93A6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5F0-BA24-AEEF-C9E5-0320937D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E492-5FAB-6926-5AC1-FB73CE62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57AF-1E56-C849-B2DE-99C4A35D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C4F6-B976-3A7B-98EC-04F521C3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AD35-305C-0277-D642-BB12F99A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E11D-4B55-362C-930A-B996B3DC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F162-F539-38F9-4E52-58A33488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EC-D102-D08C-867E-1DE4441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ED89-BAF5-4A22-16D7-11592047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027F-00D0-D7CE-5579-5504BDEB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2294-40FA-E8E1-8E72-927897C2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3CCC-C2E4-F837-F6A6-B9F3587A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2397-ADF8-CD01-A218-3966D61D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BFEF-A1FC-353D-6725-4F526D9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8601-12BE-313A-3EF4-B80A686F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0BB9-2C6D-A421-575A-85247E0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5E74-0BBE-797D-F158-BEBC55A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DBEA1-AC9D-5639-39A7-07E0457D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61E4-7F53-9427-B9CA-FB2CC4A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18F5D-9C29-E2C1-DE9F-0B266D1F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0C3F-DC00-A3C7-C008-FB0C37A7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9F416-34CE-0060-AB2F-8EB32C62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6F9D8-1043-7219-F8E4-BF764A8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12D0F-47F8-F819-75FC-6E8B7469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1F1-BEF1-0C73-2B37-134285BE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92B8E-155A-ECC0-393F-5795B9A9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0B45-8664-CCD9-03DF-E0298B6A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E299-99AB-0221-72A8-427A925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D185-2D17-C402-AE97-0601B8E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1E1BC-7B40-449C-7119-3B17F68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323E-21C7-EAFC-E80E-3FEDFF94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38B8-95DA-F7D0-58DE-078C0489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87CB-CA17-06C7-F42C-414D8AD3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91ED3-6C3A-4B2C-E902-C9401350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0C29-2506-AC83-4F04-2689C45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2B58-3AA1-BD8D-BA68-5757EBB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C764-0B81-F753-2B3C-56AE21A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45E-7B61-5CEF-7925-8F4181F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8158B-2DE0-99EB-8F63-B30BDE82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A41E6-831B-7F28-AEAB-4191D107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4A9E-AF9F-0F1E-A93F-1D99AAE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B990-B64C-64A5-0013-1CACFB3F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3A4-EC8B-D038-8F58-393AFCB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1018C-FE1F-795F-FBD3-FD285DC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BC29-DA12-9BD1-DA80-EA7E054C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32A-F972-3EB6-D0F3-D2B413D4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E764-0BFB-2C4C-A007-F42C03CB572D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D9A-1050-8F69-1440-C2D0C44E4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6DF2-60A6-7AC3-B421-F4D563438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4989-433A-A04E-AA45-A99A8A22E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1: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Robert</a:t>
            </a:r>
          </a:p>
          <a:p>
            <a:r>
              <a:rPr lang="en-US" dirty="0"/>
              <a:t>Galen</a:t>
            </a:r>
          </a:p>
        </p:txBody>
      </p:sp>
    </p:spTree>
    <p:extLst>
      <p:ext uri="{BB962C8B-B14F-4D97-AF65-F5344CB8AC3E}">
        <p14:creationId xmlns:p14="http://schemas.microsoft.com/office/powerpoint/2010/main" val="721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What:</a:t>
            </a:r>
          </a:p>
          <a:p>
            <a:r>
              <a:rPr lang="en-US" sz="2000" dirty="0"/>
              <a:t>Compare stock price data from top 100 companies</a:t>
            </a:r>
          </a:p>
          <a:p>
            <a:r>
              <a:rPr lang="en-US" sz="2000" dirty="0"/>
              <a:t>Metrics:</a:t>
            </a:r>
          </a:p>
          <a:p>
            <a:pPr lvl="1"/>
            <a:r>
              <a:rPr lang="en-US" sz="1600" dirty="0"/>
              <a:t>X</a:t>
            </a:r>
          </a:p>
          <a:p>
            <a:pPr lvl="1"/>
            <a:r>
              <a:rPr lang="en-US" sz="1600" dirty="0"/>
              <a:t>Y</a:t>
            </a:r>
          </a:p>
          <a:p>
            <a:pPr lvl="1"/>
            <a:r>
              <a:rPr lang="en-US" sz="1600" dirty="0"/>
              <a:t>z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How: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yFinance</a:t>
            </a:r>
            <a:r>
              <a:rPr lang="en-US" sz="2000" dirty="0"/>
              <a:t> to get data from Yahoo Finance API; store in MySQL </a:t>
            </a:r>
            <a:r>
              <a:rPr lang="en-US" sz="2000" dirty="0" err="1"/>
              <a:t>db</a:t>
            </a:r>
            <a:r>
              <a:rPr lang="en-US" sz="2000" dirty="0"/>
              <a:t> on AWS; access via API</a:t>
            </a:r>
          </a:p>
          <a:p>
            <a:r>
              <a:rPr lang="en-US" sz="2000" dirty="0"/>
              <a:t>Flask app does…</a:t>
            </a:r>
          </a:p>
          <a:p>
            <a:r>
              <a:rPr lang="en-US" sz="2000" dirty="0"/>
              <a:t>Visualizations prompt user input to compare two stocks through metrics, OHLC (open high low close) charts, and gauge charts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E25ED-6072-92AA-F879-D77EF4199F63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26301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4882-4CB8-0141-8367-4722F0121076}"/>
              </a:ext>
            </a:extLst>
          </p:cNvPr>
          <p:cNvSpPr/>
          <p:nvPr/>
        </p:nvSpPr>
        <p:spPr>
          <a:xfrm>
            <a:off x="4217971" y="1941930"/>
            <a:ext cx="5612764" cy="408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EFAB-174D-49F4-E60F-24AE706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84BC-FFC7-8563-382A-72B33BD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Tech Used: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JavaScript</a:t>
            </a:r>
          </a:p>
          <a:p>
            <a:pPr lvl="1"/>
            <a:r>
              <a:rPr lang="en-US" sz="1800" dirty="0"/>
              <a:t>HTML</a:t>
            </a:r>
          </a:p>
          <a:p>
            <a:pPr lvl="1"/>
            <a:r>
              <a:rPr lang="en-US" sz="1800" dirty="0"/>
              <a:t>MySQL</a:t>
            </a:r>
          </a:p>
          <a:p>
            <a:pPr lvl="1"/>
            <a:r>
              <a:rPr lang="en-US" sz="1800" dirty="0"/>
              <a:t>Flask</a:t>
            </a:r>
          </a:p>
          <a:p>
            <a:pPr lvl="1"/>
            <a:r>
              <a:rPr lang="en-US" sz="1800" dirty="0"/>
              <a:t>Docker</a:t>
            </a:r>
          </a:p>
          <a:p>
            <a:pPr lvl="1"/>
            <a:endParaRPr lang="en-US" sz="1800" dirty="0"/>
          </a:p>
          <a:p>
            <a:r>
              <a:rPr lang="en-US" sz="2000" dirty="0"/>
              <a:t>Services &amp; Tools:</a:t>
            </a:r>
          </a:p>
          <a:p>
            <a:pPr lvl="1"/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AWS</a:t>
            </a:r>
          </a:p>
          <a:p>
            <a:pPr lvl="1"/>
            <a:r>
              <a:rPr lang="en-US" sz="1800" dirty="0"/>
              <a:t>MySQL Workbench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6AC8B-3520-FD0A-4F49-90D3882B4ECC}"/>
              </a:ext>
            </a:extLst>
          </p:cNvPr>
          <p:cNvSpPr/>
          <p:nvPr/>
        </p:nvSpPr>
        <p:spPr>
          <a:xfrm>
            <a:off x="4161033" y="1690688"/>
            <a:ext cx="7541232" cy="4638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0A129-9C50-08B6-64D7-4FD8581C8C07}"/>
              </a:ext>
            </a:extLst>
          </p:cNvPr>
          <p:cNvSpPr/>
          <p:nvPr/>
        </p:nvSpPr>
        <p:spPr>
          <a:xfrm>
            <a:off x="9977063" y="3029055"/>
            <a:ext cx="1376737" cy="300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2542B-599A-38CC-E16E-8A890EAD20CF}"/>
              </a:ext>
            </a:extLst>
          </p:cNvPr>
          <p:cNvSpPr/>
          <p:nvPr/>
        </p:nvSpPr>
        <p:spPr>
          <a:xfrm>
            <a:off x="10110193" y="3482939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MySQL </a:t>
            </a:r>
            <a:r>
              <a:rPr lang="en-US" sz="1100" dirty="0" err="1">
                <a:solidFill>
                  <a:sysClr val="windowText" lastClr="000000"/>
                </a:solidFill>
              </a:rPr>
              <a:t>db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(RDS)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D5C77-C6BB-277B-EA98-4C10C1729FD1}"/>
              </a:ext>
            </a:extLst>
          </p:cNvPr>
          <p:cNvSpPr/>
          <p:nvPr/>
        </p:nvSpPr>
        <p:spPr>
          <a:xfrm>
            <a:off x="10110192" y="4359105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Query (Python)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(Lambda)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B3C8F-3D79-E7D8-F92F-45D3857B1E6C}"/>
              </a:ext>
            </a:extLst>
          </p:cNvPr>
          <p:cNvSpPr/>
          <p:nvPr/>
        </p:nvSpPr>
        <p:spPr>
          <a:xfrm>
            <a:off x="10110192" y="5235271"/>
            <a:ext cx="1097280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9FE23-AC2C-2B75-906A-85CFC777319A}"/>
              </a:ext>
            </a:extLst>
          </p:cNvPr>
          <p:cNvSpPr/>
          <p:nvPr/>
        </p:nvSpPr>
        <p:spPr>
          <a:xfrm>
            <a:off x="9977063" y="1941930"/>
            <a:ext cx="1376737" cy="923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Yahoo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4D8AA-CF38-A7C2-0AF0-8DE81D33CC36}"/>
              </a:ext>
            </a:extLst>
          </p:cNvPr>
          <p:cNvSpPr/>
          <p:nvPr/>
        </p:nvSpPr>
        <p:spPr>
          <a:xfrm>
            <a:off x="10103435" y="2253405"/>
            <a:ext cx="10972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BA107-1F77-1565-AA2F-093AAE492ED2}"/>
              </a:ext>
            </a:extLst>
          </p:cNvPr>
          <p:cNvSpPr/>
          <p:nvPr/>
        </p:nvSpPr>
        <p:spPr>
          <a:xfrm>
            <a:off x="4356243" y="2253405"/>
            <a:ext cx="1900719" cy="3664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GitHub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72-2B84-ECE2-8CEA-4FCD71887FDF}"/>
              </a:ext>
            </a:extLst>
          </p:cNvPr>
          <p:cNvSpPr/>
          <p:nvPr/>
        </p:nvSpPr>
        <p:spPr>
          <a:xfrm>
            <a:off x="6351143" y="2253404"/>
            <a:ext cx="3403828" cy="3664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GitHub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4338D-9F8E-C37A-29DF-04CA0086BAEF}"/>
              </a:ext>
            </a:extLst>
          </p:cNvPr>
          <p:cNvSpPr/>
          <p:nvPr/>
        </p:nvSpPr>
        <p:spPr>
          <a:xfrm>
            <a:off x="8359048" y="2729835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Scrapers (</a:t>
            </a:r>
            <a:r>
              <a:rPr lang="en-US" sz="1100" dirty="0" err="1">
                <a:solidFill>
                  <a:sysClr val="windowText" lastClr="000000"/>
                </a:solidFill>
              </a:rPr>
              <a:t>Py</a:t>
            </a:r>
            <a:r>
              <a:rPr lang="en-US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510B1-35C1-D777-D335-B3B31519222A}"/>
              </a:ext>
            </a:extLst>
          </p:cNvPr>
          <p:cNvSpPr/>
          <p:nvPr/>
        </p:nvSpPr>
        <p:spPr>
          <a:xfrm>
            <a:off x="8359048" y="3245618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File store (CSV/JSON)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FE0AD7-09BA-7D6B-E17F-78C51C1E2131}"/>
              </a:ext>
            </a:extLst>
          </p:cNvPr>
          <p:cNvCxnSpPr>
            <a:endCxn id="10" idx="1"/>
          </p:cNvCxnSpPr>
          <p:nvPr/>
        </p:nvCxnSpPr>
        <p:spPr>
          <a:xfrm flipV="1">
            <a:off x="9491609" y="2527725"/>
            <a:ext cx="61182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0F593-4DE6-66B9-4548-A0BE5BBBDE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07688" y="3038663"/>
            <a:ext cx="0" cy="2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56452-AACB-1A85-F45B-81A6EC1D3C98}"/>
              </a:ext>
            </a:extLst>
          </p:cNvPr>
          <p:cNvCxnSpPr>
            <a:cxnSpLocks/>
          </p:cNvCxnSpPr>
          <p:nvPr/>
        </p:nvCxnSpPr>
        <p:spPr>
          <a:xfrm>
            <a:off x="9469300" y="3517467"/>
            <a:ext cx="634135" cy="31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61FD1E-49C6-50A9-49D1-F42E96E0B2B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652075" y="4079791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C56A0D-4026-63E8-2FDC-F06B405A683A}"/>
              </a:ext>
            </a:extLst>
          </p:cNvPr>
          <p:cNvCxnSpPr>
            <a:cxnSpLocks/>
          </p:cNvCxnSpPr>
          <p:nvPr/>
        </p:nvCxnSpPr>
        <p:spPr>
          <a:xfrm>
            <a:off x="10659253" y="4927598"/>
            <a:ext cx="6757" cy="27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700578-2143-72FB-BB7F-0C98EEF4AB0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00270" y="5509591"/>
            <a:ext cx="430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E28577-BFF9-4E4F-CFD6-BF22C786C657}"/>
              </a:ext>
            </a:extLst>
          </p:cNvPr>
          <p:cNvSpPr/>
          <p:nvPr/>
        </p:nvSpPr>
        <p:spPr>
          <a:xfrm>
            <a:off x="4702990" y="5366029"/>
            <a:ext cx="1097280" cy="287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ysClr val="windowText" lastClr="000000"/>
                </a:solidFill>
              </a:rPr>
              <a:t>xyz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C5524D-3B2F-3630-913F-BF8E66FF3BF6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32234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DAD-33FC-DF05-CF02-E3A4353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C6DC-B5B9-90A1-25BF-E759AE633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what we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2C7C-03F8-C2F6-A99E-DED1356DF683}"/>
              </a:ext>
            </a:extLst>
          </p:cNvPr>
          <p:cNvSpPr txBox="1"/>
          <p:nvPr/>
        </p:nvSpPr>
        <p:spPr>
          <a:xfrm>
            <a:off x="359006" y="298174"/>
            <a:ext cx="158906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Speaker: Montana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3F9911E-0EE6-573C-3DB2-8160ECFC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8" y="241393"/>
            <a:ext cx="6770975" cy="63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C01C9-5ACF-7114-DE68-7899CD0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9C419-8540-BBDE-6C59-4B8FF1C6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Tech: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Services:</a:t>
            </a:r>
          </a:p>
          <a:p>
            <a:pPr lvl="1"/>
            <a:r>
              <a:rPr lang="en-US" dirty="0"/>
              <a:t>CORS on AWS API Gateway</a:t>
            </a:r>
          </a:p>
          <a:p>
            <a:pPr lvl="1"/>
            <a:r>
              <a:rPr lang="en-US" dirty="0"/>
              <a:t>Yahoo broke </a:t>
            </a:r>
            <a:r>
              <a:rPr lang="en-US" dirty="0" err="1"/>
              <a:t>yFinance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F1727-3BB3-0390-102F-49B21D6185C3}"/>
              </a:ext>
            </a:extLst>
          </p:cNvPr>
          <p:cNvSpPr txBox="1"/>
          <p:nvPr/>
        </p:nvSpPr>
        <p:spPr>
          <a:xfrm>
            <a:off x="8178230" y="1321356"/>
            <a:ext cx="1153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Speaker: ?</a:t>
            </a:r>
          </a:p>
        </p:txBody>
      </p:sp>
    </p:spTree>
    <p:extLst>
      <p:ext uri="{BB962C8B-B14F-4D97-AF65-F5344CB8AC3E}">
        <p14:creationId xmlns:p14="http://schemas.microsoft.com/office/powerpoint/2010/main" val="17295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166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3</vt:lpstr>
      <vt:lpstr>Objective &amp; Methods</vt:lpstr>
      <vt:lpstr>Design</vt:lpstr>
      <vt:lpstr>Demo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Galen Mittermann</dc:creator>
  <cp:lastModifiedBy>glen janssens</cp:lastModifiedBy>
  <cp:revision>6</cp:revision>
  <dcterms:created xsi:type="dcterms:W3CDTF">2023-07-16T03:23:03Z</dcterms:created>
  <dcterms:modified xsi:type="dcterms:W3CDTF">2023-07-17T18:35:59Z</dcterms:modified>
</cp:coreProperties>
</file>