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1pPr>
    <a:lvl2pPr indent="228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2pPr>
    <a:lvl3pPr indent="457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3pPr>
    <a:lvl4pPr indent="685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4pPr>
    <a:lvl5pPr indent="9144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5pPr>
    <a:lvl6pPr indent="11430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6pPr>
    <a:lvl7pPr indent="13716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7pPr>
    <a:lvl8pPr indent="16002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8pPr>
    <a:lvl9pPr indent="1828800" algn="ctr" defTabSz="584200">
      <a:defRPr sz="3600">
        <a:solidFill>
          <a:srgbClr val="3E231A"/>
        </a:solidFill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첫 번째 줄</a:t>
            </a:r>
            <a:endParaRPr sz="36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두 번째 줄</a:t>
            </a:r>
            <a:endParaRPr sz="36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세 번째 줄</a:t>
            </a:r>
            <a:endParaRPr sz="36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네 번째 줄</a:t>
            </a:r>
            <a:endParaRPr sz="36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첫 번째 줄</a:t>
            </a:r>
            <a:endParaRPr sz="30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두 번째 줄</a:t>
            </a:r>
            <a:endParaRPr sz="30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세 번째 줄</a:t>
            </a:r>
            <a:endParaRPr sz="30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네 번째 줄</a:t>
            </a:r>
            <a:endParaRPr sz="30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첫 번째 줄</a:t>
            </a:r>
            <a:endParaRPr sz="3800">
              <a:solidFill>
                <a:srgbClr val="3E231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두 번째 줄</a:t>
            </a:r>
            <a:endParaRPr sz="3800">
              <a:solidFill>
                <a:srgbClr val="3E231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세 번째 줄</a:t>
            </a:r>
            <a:endParaRPr sz="3800">
              <a:solidFill>
                <a:srgbClr val="3E231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네 번째 줄</a:t>
            </a:r>
            <a:endParaRPr sz="3800">
              <a:solidFill>
                <a:srgbClr val="3E231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 sz="72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titleStyle>
    <p:bodyStyle>
      <a:lvl1pPr marL="4699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1pPr>
      <a:lvl2pPr marL="9398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2pPr>
      <a:lvl3pPr marL="14097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3pPr>
      <a:lvl4pPr marL="18796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4pPr>
      <a:lvl5pPr marL="23495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5pPr>
      <a:lvl6pPr marL="28194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6pPr>
      <a:lvl7pPr marL="32893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7pPr>
      <a:lvl8pPr marL="37592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8pPr>
      <a:lvl9pPr marL="4229100" indent="-469900" defTabSz="584200">
        <a:spcBef>
          <a:spcPts val="3000"/>
        </a:spcBef>
        <a:buSzPct val="25000"/>
        <a:buBlip>
          <a:blip r:embed="rId3"/>
        </a:buBlip>
        <a:defRPr sz="3800">
          <a:solidFill>
            <a:srgbClr val="3E231A"/>
          </a:solidFill>
          <a:latin typeface="+mn-lt"/>
          <a:ea typeface="+mn-ea"/>
          <a:cs typeface="+mn-cs"/>
          <a:sym typeface="Papyru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임베디드 소프트웨어 설계</a:t>
            </a:r>
            <a:endParaRPr sz="7200">
              <a:solidFill>
                <a:srgbClr val="3E231A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3E231A"/>
                </a:solidFill>
              </a:rPr>
              <a:t>-WebCam을 통한 숫자인식-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6781800"/>
            <a:ext cx="10464800" cy="146050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E231A"/>
                </a:solidFill>
              </a:rPr>
              <a:t>2009036536 김민진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Using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beagleBone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UbunTu Emmc 14.04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Micro SD-Card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C170 WebCam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OpenCV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How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beaglebone에 Emmc버전의 ubuntu를 설치하고, ubuntu-window, opencv를 설치한다.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beaglebone에 Webcam을 설치이후 드라이버 설정 한다.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WebCam을 통해 받아온 영상을 분석하여 숫자를 탐색하고 콘솔에 표시한다.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Problem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0016" indent="-390016" defTabSz="484886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54">
                <a:solidFill>
                  <a:srgbClr val="3E231A"/>
                </a:solidFill>
              </a:rPr>
              <a:t>Ubuntu설치 이후 Usb를 통한 연결이 힘들어 micro-hdmi를 통해 조작</a:t>
            </a:r>
            <a:endParaRPr sz="3154">
              <a:solidFill>
                <a:srgbClr val="3E231A"/>
              </a:solidFill>
            </a:endParaRPr>
          </a:p>
          <a:p>
            <a:pPr lvl="0" marL="390016" indent="-390016" defTabSz="484886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54">
                <a:solidFill>
                  <a:srgbClr val="3E231A"/>
                </a:solidFill>
              </a:rPr>
              <a:t>USB포트가 하나 뿐인지라 webcam과 키보드 마우스를 동시에 연결하려면 멀티 포트가 필요함</a:t>
            </a:r>
            <a:endParaRPr sz="3154" u="sng">
              <a:solidFill>
                <a:srgbClr val="3E231A"/>
              </a:solidFill>
            </a:endParaRPr>
          </a:p>
          <a:p>
            <a:pPr lvl="0" marL="390016" indent="-390016" defTabSz="484886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54">
                <a:solidFill>
                  <a:srgbClr val="3E231A"/>
                </a:solidFill>
              </a:rPr>
              <a:t>Beaglebone상에서 Ubuntu-window 및 Webcam 을 받아오는 처리가 너무 느려 진행하기 힘듬</a:t>
            </a:r>
            <a:endParaRPr sz="3154">
              <a:solidFill>
                <a:srgbClr val="3E231A"/>
              </a:solidFill>
            </a:endParaRPr>
          </a:p>
          <a:p>
            <a:pPr lvl="0" marL="390016" indent="-390016" defTabSz="484886">
              <a:spcBef>
                <a:spcPts val="2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154">
                <a:solidFill>
                  <a:srgbClr val="3E231A"/>
                </a:solidFill>
              </a:rPr>
              <a:t>처리 시간 지연으로 인해 받는 숫자 data가 적어 정확도가 떨어짐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시 연 동 영 상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3E231A"/>
                </a:solidFill>
              </a:rPr>
              <a:t>추가하려던 것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간단한 사칙연산 계산(+, -, *, /인식이 부정확하고, 숫자의 순차 처리 작업을 완료하지 못하여 시연에는 포함되지 않음)</a:t>
            </a:r>
            <a:endParaRPr sz="3800">
              <a:solidFill>
                <a:srgbClr val="3E231A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3E231A"/>
                </a:solidFill>
              </a:rPr>
              <a:t>사칙연산 수식과 결과를 수업시간에 사용한 LCD 를 통해 표시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