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432300" y="146050"/>
            <a:ext cx="3850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EC2 Auto Scaling</a:t>
            </a:r>
            <a:endParaRPr 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9455" y="795655"/>
            <a:ext cx="10906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EC2 Auto Scaling helps you ensure that you have the correct number of Amazon EC2 instances available to handle the load for your application.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Maintain application availability by scaling up/down your Amazon EC2 automatically.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Adds more instance during high load.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Removes instances during less load.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a web service designed to launch or terminate EC2 instance automatically based on user-defind policies,schedules,and health checks.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manage Amazon EC2 Capacity automatically, maintain the Right no.of instance for your application, operate a healthy group of instance , and scale it accroding to your needs.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create collections of EC2 instances, called Auto Scaling groups.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3636010"/>
            <a:ext cx="6691630" cy="3087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Wingdings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3</cp:revision>
  <dcterms:created xsi:type="dcterms:W3CDTF">2018-10-15T11:33:43Z</dcterms:created>
  <dcterms:modified xsi:type="dcterms:W3CDTF">2018-10-15T11:56:32Z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