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59" r:id="rId8"/>
    <p:sldId id="260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20005" y="370840"/>
            <a:ext cx="2117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Watch</a:t>
            </a:r>
            <a:endParaRPr lang="en-I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9615" y="1087120"/>
            <a:ext cx="112795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CloudWatch is a web service that enables you to monitor, manage, and publish various metrics, as well as configure alarm actions based on data from metrics.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CloudWatch monitors your Amazon AWS resources and the applications you run on Amazon AWS in real time.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CloudWatch to collect and track metrics, which are the variables you want to measure for your resources and applications.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CloudWatch alarms send notifications or automatically make changes to the resources you are monitoring based on rules that you define.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Basic monitoring</a:t>
            </a:r>
            <a:r>
              <a:rPr lang="en-US"/>
              <a:t> data about every 5min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Detail Monitoring</a:t>
            </a:r>
            <a:r>
              <a:rPr lang="en-US"/>
              <a:t> works with every 1min apart from every thing same.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C</a:t>
            </a:r>
            <a:r>
              <a:rPr lang="en-US"/>
              <a:t>loudwatch provide the various metrics and key aspects.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Key aspects provides Alarms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CloudWatch provides a reliable, scalable, and flexible monitoring solution that you can start using within minutes.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no longer need to set up, manage, and scale your own monitoring systems and infrastructure.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Use CloudWatch Events to send system events from AWS resources to AWS Lambda functions, Amazon SNS topics, streams in Amazon Kinesis, and other target types.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Use CloudWatch Logs to monitor, store, and access your log files from Amazon EC2 instances, AWS CloudTrail, or other sources.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1480" y="304800"/>
            <a:ext cx="243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Metrics :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81710" y="755015"/>
            <a:ext cx="10497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"/>
            </a:pPr>
            <a:r>
              <a:rPr lang="en-US"/>
              <a:t>Metrics are data about the performance of your systems.</a:t>
            </a:r>
            <a:endParaRPr lang="en-US"/>
          </a:p>
          <a:p>
            <a:pPr marL="342900" indent="-342900">
              <a:buFont typeface="Wingdings" panose="05000000000000000000" charset="0"/>
              <a:buChar char=""/>
            </a:pPr>
            <a:r>
              <a:rPr lang="en-US"/>
              <a:t>Metric data is kept for a period of 15 months, enabling you to view both up-to-the-minute data and historical data.</a:t>
            </a:r>
            <a:endParaRPr lang="en-US"/>
          </a:p>
          <a:p>
            <a:pPr marL="342900" indent="-342900">
              <a:buFont typeface="Wingdings" panose="05000000000000000000" charset="0"/>
              <a:buChar char=""/>
            </a:pPr>
            <a:r>
              <a:rPr lang="en-IN" altLang="en-US"/>
              <a:t>A system or standard of measurement.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12115" y="195389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CloudWatch Alarms: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034415" y="2321560"/>
            <a:ext cx="10445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create a CloudWatch alarm that watches a single metric.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T</a:t>
            </a:r>
            <a:r>
              <a:rPr lang="en-US"/>
              <a:t>he alarm performs one or more actions based on the value of the metric relative to a threshold over a number of time periods.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Alarm triggers one or more actions based on the value of monitor matric.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11480" y="3555365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Alarm States: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034415" y="4138295"/>
            <a:ext cx="10723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OK</a:t>
            </a:r>
            <a:r>
              <a:rPr lang="en-US"/>
              <a:t>— The metric is within the defined threshold</a:t>
            </a:r>
            <a:endParaRPr lang="en-US"/>
          </a:p>
          <a:p>
            <a:r>
              <a:rPr lang="en-US" b="1"/>
              <a:t>ALARM</a:t>
            </a:r>
            <a:r>
              <a:rPr lang="en-US"/>
              <a:t>— The metric is outside of the defined threshold</a:t>
            </a:r>
            <a:endParaRPr lang="en-US"/>
          </a:p>
          <a:p>
            <a:r>
              <a:rPr lang="en-US" b="1"/>
              <a:t>INSUFFICIENT_DATA</a:t>
            </a:r>
            <a:r>
              <a:rPr lang="en-US"/>
              <a:t>— The alarm has just started, the metric is not available, or not enough data is available for the metric to determine the alarm state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11480" y="5557520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Logging:</a:t>
            </a:r>
            <a:endParaRPr lang="en-IN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034415" y="618045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Recording of performance,events, or day-to-day activities.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61465" y="708025"/>
            <a:ext cx="9002395" cy="499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7195" y="318770"/>
            <a:ext cx="227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CloudWatch Events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835660" y="871855"/>
            <a:ext cx="10556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 Based on sudden rules event can be trigger.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Amazon CloudWatch Events delivers a near real-time stream of system events that describe changes in Amazon Web Services (AWS)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Using simple rules that you can quickly set up, you can match events and route them to one or more target functions or streams.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You can also use CloudWatch Events to schedule automated actions that self-trigger at certain times using cron or rate expressions. 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b="1"/>
              <a:t>Events</a:t>
            </a:r>
            <a:r>
              <a:rPr lang="en-US"/>
              <a:t>—An event indicates a change in your AWS environment. AWS resources can generate events when their state changes.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b="1"/>
              <a:t>Targets</a:t>
            </a:r>
            <a:r>
              <a:rPr lang="en-US"/>
              <a:t>—A target processes events. Targets can include Amazon EC2 instances, AWS Lambda functions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Rules—A rule matches incoming events and routes them to targets for processing.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A single rule can route to multiple targets, all of which are processed in parallel.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16560" y="4608195"/>
            <a:ext cx="436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Schedule Expressions for Rules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36295" y="5161280"/>
            <a:ext cx="10949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You can create rules that self-trigger on an automated schedule in CloudWatch Events using cron or rate expressions. 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All scheduled events use UTC time zone and the minimum precision for schedules is 1 minute.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161280" y="317500"/>
            <a:ext cx="1450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SNS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9615" y="994410"/>
            <a:ext cx="10496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Simple Notification Service (Amazon SNS) is a fast, flexible, fully managed push messaging service.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get started with Amazon SNS, developers first have to create a topic, which is an access point for subscribers who are interested in receiving notifications about a specific subject.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86660" y="2245360"/>
            <a:ext cx="673290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43890" y="396875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Topic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08075" y="901065"/>
            <a:ext cx="1025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topic is a communication channel to send messages and subscribe to notifications.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provides an access point for publishers and subscribers to communicate with each other.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43890" y="1909445"/>
            <a:ext cx="223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Subscribe to a Topic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108075" y="2533015"/>
            <a:ext cx="10259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receive messages published to a topic, you have to subscribe an endpoint to that topic. An endpoint is a mobile app, web server, email address, or an Amazon SQS queue that can receive notification messages from Amazon SNS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Once you subscribe an endpoint to a topic and the subscription is confirmed, the endpoint will receive all messages published to that topic.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Presentation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12</cp:revision>
  <dcterms:created xsi:type="dcterms:W3CDTF">2018-10-13T05:28:00Z</dcterms:created>
  <dcterms:modified xsi:type="dcterms:W3CDTF">2019-02-15T16:42:02Z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