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31995" y="514985"/>
            <a:ext cx="435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00B0F0"/>
                </a:solidFill>
              </a:rPr>
              <a:t>DynamoDB</a:t>
            </a:r>
            <a:endParaRPr lang="en-US" sz="2400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4540" y="1532255"/>
            <a:ext cx="111182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Amazon DynamoDB is a fully managed NoSQL database service that provides fast and predictable performance with seamless scalability.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DynamoDB </a:t>
            </a:r>
            <a:r>
              <a:rPr lang="en-IN" altLang="en-US"/>
              <a:t>allows you to create database tables that can store and retrieve any amount of data, and serve any level of request traffic.</a:t>
            </a:r>
            <a:endParaRPr lang="en-IN" altLang="en-US"/>
          </a:p>
          <a:p>
            <a:pPr indent="0">
              <a:buFont typeface="Wingdings" panose="05000000000000000000" charset="0"/>
              <a:buNone/>
            </a:pPr>
            <a:endParaRPr lang="en-I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IN" altLang="en-US"/>
              <a:t>Its flexible data model and reliable performace make it a great fit for mobile,web,gaming,ad-tech,IoT, and many other applications.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47065" y="292100"/>
            <a:ext cx="1096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00B0F0"/>
                </a:solidFill>
              </a:rPr>
              <a:t>Steps - </a:t>
            </a:r>
            <a:endParaRPr lang="en-IN" alt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78535" y="947420"/>
            <a:ext cx="107080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IN" altLang="en-US" b="1"/>
              <a:t>Create table (using default read and Write capacity units)</a:t>
            </a:r>
            <a:endParaRPr lang="en-IN" altLang="en-US" b="1"/>
          </a:p>
          <a:p>
            <a:r>
              <a:rPr lang="en-IN" altLang="en-US"/>
              <a:t>      </a:t>
            </a:r>
            <a:r>
              <a:rPr lang="en-IN" altLang="en-US">
                <a:solidFill>
                  <a:srgbClr val="00B0F0"/>
                </a:solidFill>
              </a:rPr>
              <a:t>Read Capacity Unit - </a:t>
            </a:r>
            <a:endParaRPr lang="en-IN" altLang="en-US">
              <a:solidFill>
                <a:srgbClr val="00B0F0"/>
              </a:solidFill>
            </a:endParaRPr>
          </a:p>
          <a:p>
            <a:endParaRPr lang="en-IN" altLang="en-US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A read capacity unit represents </a:t>
            </a:r>
            <a:r>
              <a:rPr lang="en-IN" altLang="en-US" b="1"/>
              <a:t>one strong consistent</a:t>
            </a:r>
            <a:r>
              <a:rPr lang="en-IN" altLang="en-US"/>
              <a:t> (sc) read per second, or </a:t>
            </a:r>
            <a:r>
              <a:rPr lang="en-IN" altLang="en-US" b="1"/>
              <a:t>two eventually  consistent</a:t>
            </a:r>
            <a:r>
              <a:rPr lang="en-IN" altLang="en-US"/>
              <a:t>       (EC) reads per seconds, for an item up to 4 KB in size.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Item sizes for reads are rounded up to the next 4 KB multiple.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For example, reading a  2.5 KB item will consume the same throughput as reading a 4 KB item.</a:t>
            </a:r>
            <a:endParaRPr lang="en-IN" altLang="en-US"/>
          </a:p>
          <a:p>
            <a:pPr marL="285750" indent="-285750"/>
            <a:endParaRPr lang="en-IN" altLang="en-US"/>
          </a:p>
          <a:p>
            <a:r>
              <a:rPr lang="en-IN" altLang="en-US"/>
              <a:t>    </a:t>
            </a:r>
            <a:r>
              <a:rPr lang="en-IN" altLang="en-US">
                <a:solidFill>
                  <a:srgbClr val="00B0F0"/>
                </a:solidFill>
              </a:rPr>
              <a:t>  Write Capacity Unit - </a:t>
            </a:r>
            <a:endParaRPr lang="en-IN" altLang="en-US">
              <a:solidFill>
                <a:srgbClr val="00B0F0"/>
              </a:solidFill>
            </a:endParaRPr>
          </a:p>
          <a:p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A write capacity unit represents one write per second , for an item up to 1 KB in size.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Item sizes for Writes are rounded up to the next 1 KB multiple.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For example, writing a 500-byte item will consume the same throughput as writing a 1 KB item..</a:t>
            </a:r>
            <a:endParaRPr lang="en-IN" altLang="en-US"/>
          </a:p>
          <a:p>
            <a:endParaRPr lang="en-I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IN" altLang="en-US">
                <a:solidFill>
                  <a:srgbClr val="00B0F0"/>
                </a:solidFill>
              </a:rPr>
              <a:t>ADD records / items</a:t>
            </a:r>
            <a:endParaRPr lang="en-IN" altLang="en-US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IN" altLang="en-US">
                <a:solidFill>
                  <a:srgbClr val="00B0F0"/>
                </a:solidFill>
              </a:rPr>
              <a:t>Scan table</a:t>
            </a:r>
            <a:endParaRPr lang="en-IN" altLang="en-US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IN" altLang="en-US">
                <a:solidFill>
                  <a:srgbClr val="00B0F0"/>
                </a:solidFill>
              </a:rPr>
              <a:t>Query tabl</a:t>
            </a:r>
            <a:endParaRPr lang="en-I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WPS Presentation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Wingdings</vt:lpstr>
      <vt:lpstr>Calibri</vt:lpstr>
      <vt:lpstr>Microsoft YaHei</vt:lpstr>
      <vt:lpstr/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4</cp:revision>
  <dcterms:created xsi:type="dcterms:W3CDTF">2019-06-01T11:01:00Z</dcterms:created>
  <dcterms:modified xsi:type="dcterms:W3CDTF">2019-06-01T12:39:42Z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