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 flipH="1">
            <a:off x="5334635" y="436880"/>
            <a:ext cx="9258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EFS</a:t>
            </a:r>
            <a:endParaRPr lang="en-I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153795" y="1166495"/>
            <a:ext cx="1093406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Amazon EFS provides scalable file storage for use with Amazon EC2.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You can use an EFS file system as a common data source for workloads and applications running on multiple instances.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Lots of application required shared file storage that can be access multiple computers at the same time.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Building own filesystem it takes time and can be very expensive</a:t>
            </a:r>
            <a:r>
              <a:rPr lang="en-IN" altLang="en-US"/>
              <a:t>.</a:t>
            </a:r>
            <a:endParaRPr lang="en-IN" alt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EFS is shared filesystem for </a:t>
            </a:r>
            <a:r>
              <a:rPr lang="en-IN" altLang="en-US"/>
              <a:t>EC2.</a:t>
            </a:r>
            <a:endParaRPr lang="en-IN" alt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To transfer the data using NFSv4 protocal</a:t>
            </a:r>
            <a:endParaRPr lang="en-IN" alt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It's durable and highly available automatically replicate your data across multiple AZ's in region.</a:t>
            </a:r>
            <a:endParaRPr lang="en-IN" alt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Time consuming storage administration tasks. </a:t>
            </a:r>
            <a:endParaRPr lang="en-US"/>
          </a:p>
        </p:txBody>
      </p:sp>
      <p:pic>
        <p:nvPicPr>
          <p:cNvPr id="6" name="Picture 5" descr="ef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5810" y="3750945"/>
            <a:ext cx="7802245" cy="30340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efs01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1524000" y="2446655"/>
            <a:ext cx="8653145" cy="42100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524000" y="569595"/>
            <a:ext cx="100545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Share across thousands of instances</a:t>
            </a:r>
            <a:r>
              <a:rPr lang="en-IN" altLang="en-US"/>
              <a:t>,SSD devices.</a:t>
            </a:r>
            <a:endParaRPr lang="en-IN" alt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IN" altLang="en-US"/>
              <a:t>File System grow and shrink automatically as you add and remove files.</a:t>
            </a:r>
            <a:endParaRPr lang="en-IN" alt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IN" altLang="en-US"/>
              <a:t>No need to provision storage capacity or performance.</a:t>
            </a:r>
            <a:endParaRPr lang="en-IN" alt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IN" altLang="en-US"/>
              <a:t>You pay only for the storage space you use.</a:t>
            </a:r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742950" y="384175"/>
            <a:ext cx="14554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Prerequisites</a:t>
            </a:r>
            <a:r>
              <a:rPr lang="en-IN" altLang="en-US"/>
              <a:t>:</a:t>
            </a:r>
            <a:endParaRPr lang="en-IN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154430" y="967740"/>
            <a:ext cx="105892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Create a security group (for example, efs-sg) to associate with the EC2 instances</a:t>
            </a:r>
            <a:r>
              <a:rPr lang="en-IN" altLang="en-US"/>
              <a:t>.</a:t>
            </a:r>
            <a:endParaRPr lang="en-IN" alt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IN" altLang="en-US"/>
              <a:t>Allow inbound NFS connections to the file system via the EFS mount target from the EC2 instances that are associated with this security group.</a:t>
            </a:r>
            <a:endParaRPr lang="en-I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1023</Words>
  <Application>WPS Presentation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SimSun</vt:lpstr>
      <vt:lpstr>Wingdings</vt:lpstr>
      <vt:lpstr>Wingdings</vt:lpstr>
      <vt:lpstr>Calibri</vt:lpstr>
      <vt:lpstr>Microsoft YaHei</vt:lpstr>
      <vt:lpstr/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ganesh</dc:creator>
  <cp:lastModifiedBy>ganesh</cp:lastModifiedBy>
  <cp:revision>6</cp:revision>
  <dcterms:created xsi:type="dcterms:W3CDTF">2018-10-06T10:49:00Z</dcterms:created>
  <dcterms:modified xsi:type="dcterms:W3CDTF">2018-10-06T13:55:54Z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1033-10.2.0.6020</vt:lpwstr>
  </property>
</Properties>
</file>