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04360" y="34417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Elastic Load Balancing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3580" y="1166495"/>
            <a:ext cx="10616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ELB</a:t>
            </a:r>
            <a:r>
              <a:rPr lang="en-US"/>
              <a:t> nothing but when appication traffic comes ELB receive the traffic it's like</a:t>
            </a:r>
            <a:r>
              <a:rPr lang="en-US" b="1"/>
              <a:t> one single URL IP</a:t>
            </a:r>
            <a:r>
              <a:rPr lang="en-US"/>
              <a:t> and automatically distributed traffic across multiple instance.These instance can be spread across multiple AZ's.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It's more secure your back end instance are not expose to the public.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takes care of the fault tolerance.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There is Mask in between your ELB public ip will be expose to the public.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Elastic Load Balancing automatically distributes incoming application traffic across multiple targets, such as Amazon EC2 instances, containers, and IP addresses</a:t>
            </a:r>
            <a:r>
              <a:rPr lang="en-IN" altLang="en-US"/>
              <a:t>.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455" y="3474085"/>
            <a:ext cx="38125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6895" y="344170"/>
            <a:ext cx="290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Load Balancer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07135" y="941070"/>
            <a:ext cx="3586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Application Load Balancer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Network Load Balancer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Classic Load Balancer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6895" y="214820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Application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286510" y="2718435"/>
            <a:ext cx="10325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Application Load Balancer makes routing decisions at the application layer (HTTP/HTTPS), supports </a:t>
            </a:r>
            <a:r>
              <a:rPr lang="en-US" b="1"/>
              <a:t>path-based routing</a:t>
            </a:r>
            <a:r>
              <a:rPr lang="en-US"/>
              <a:t>, and can</a:t>
            </a:r>
            <a:r>
              <a:rPr lang="en-US" b="1"/>
              <a:t> route requests to one or more ports on each container instance</a:t>
            </a:r>
            <a:r>
              <a:rPr lang="en-US"/>
              <a:t> in your cluster.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Any incoming request can go to </a:t>
            </a:r>
            <a:r>
              <a:rPr lang="en-IN" altLang="en-US" b="1"/>
              <a:t>specific target group.</a:t>
            </a:r>
            <a:endParaRPr lang="en-IN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391410" y="4010025"/>
            <a:ext cx="3871595" cy="26289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60540" y="4244975"/>
            <a:ext cx="2935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Application level we are define roles.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96900" y="357505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Classic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09015" y="1020445"/>
            <a:ext cx="10508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Classic Load Balancer makes routing decisions at either the transport layer (TCP/SSL) or the application layer (HTTP/HTTPS).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Classic Load Balancers currently require a fixed relationship between the load balancer port and the container instance port.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All the instance which are register to the load blancer they would have same contained.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558540" y="3072130"/>
            <a:ext cx="3437255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0845" y="370840"/>
            <a:ext cx="273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Network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28370" y="954405"/>
            <a:ext cx="10377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Network Load Balancer makes routing decisions at the transport layer (TCP/SSL).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can handle millions of requests per second.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If extreme performance and static IP is needed for your application.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093845" y="2647315"/>
            <a:ext cx="30480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1026795"/>
            <a:ext cx="10515600" cy="434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9240" y="621665"/>
            <a:ext cx="11653520" cy="5784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705485" y="564515"/>
            <a:ext cx="1108329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491490"/>
            <a:ext cx="10515600" cy="578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461010"/>
            <a:ext cx="10866120" cy="5933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12</cp:revision>
  <dcterms:created xsi:type="dcterms:W3CDTF">2018-11-30T18:03:00Z</dcterms:created>
  <dcterms:modified xsi:type="dcterms:W3CDTF">2019-05-05T02:49:33Z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