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9385" y="172720"/>
            <a:ext cx="2220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IAM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9640" y="887730"/>
            <a:ext cx="10682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IAM enables you to securely control access to aws services and resources for users of your AWS account.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use IAM to control who is authenticated (signed in) and authorized (has permissions) to use resources.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Using IAM you can create and manage AWS users and groups and assign permission to them to allow and deny their access to AWS resouces.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2268855"/>
            <a:ext cx="6108065" cy="3978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02005" y="523875"/>
            <a:ext cx="10295890" cy="5826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99745" y="369570"/>
            <a:ext cx="11550015" cy="5855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85800" y="398145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Introduction to JSON Policies: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78560" y="956945"/>
            <a:ext cx="10355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To assign permissions to a user, group, role, or resource, you create a JSON policy, which is a document that defines permissions.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Effect</a:t>
            </a:r>
            <a:r>
              <a:rPr lang="en-US"/>
              <a:t> – whether the policy allows or denies access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Action</a:t>
            </a:r>
            <a:r>
              <a:rPr lang="en-US"/>
              <a:t> – the list of actions that are allowed or denied by the policy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Resource</a:t>
            </a:r>
            <a:r>
              <a:rPr lang="en-US"/>
              <a:t> – the list of resources on which the actions can occur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Condition (Optional)</a:t>
            </a:r>
            <a:r>
              <a:rPr lang="en-US"/>
              <a:t> – the circumstances under which the policy grants permission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49855" y="3817620"/>
            <a:ext cx="6375400" cy="2929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51865" y="518160"/>
            <a:ext cx="10519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Policies are documents that are stored using JSON. A policy consists of one or more statements.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{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"Version": "2012-10-17",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"Statement": {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"Effect": "Allow",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"Action": "s3:ListBucket",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"Resource": "arn:aws:s3:::example_bucket/*"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}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4675" y="101600"/>
            <a:ext cx="176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IAM role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01725" y="391795"/>
            <a:ext cx="104330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An IAM role is similar to a user, in that it is an AWS identity with permission policies that determine what the identity can and cannot do in AWS.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However, instead of being uniquely associated with one person, a role is intended to be assumable by anyone who needs it.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Role is concept of with in a AWS IAM which you can use in-order to permission or authorise particular AWS services to call API's or take actions other AWS services.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IAM roles</a:t>
            </a:r>
            <a:r>
              <a:rPr lang="en-US"/>
              <a:t> - Roles are not Permissions !!!. A role is also an authentication method just as IAM users and groups. As an user, a role is also a operator (could be a human, could be a machine). Difference is that credentials with roles are temporary.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28470" y="3053715"/>
            <a:ext cx="8324215" cy="3745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80720" y="277495"/>
            <a:ext cx="11120755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116330" y="543560"/>
            <a:ext cx="10515600" cy="5770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628015"/>
            <a:ext cx="10515600" cy="5477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728980"/>
            <a:ext cx="10515600" cy="5615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019810" y="657860"/>
            <a:ext cx="105156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2330" y="463550"/>
            <a:ext cx="231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How to manage users: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233805" y="1007110"/>
            <a:ext cx="1083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create users in IAM assign them individual security credentials in other words,acces </a:t>
            </a:r>
            <a:r>
              <a:rPr lang="en-IN" altLang="en-US"/>
              <a:t>keys,passwords, </a:t>
            </a:r>
            <a:r>
              <a:rPr lang="en-US"/>
              <a:t> and multi-factor authentication devices.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Permissions are managed by creating IAM policy statement.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61695" y="2214245"/>
            <a:ext cx="279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IAM Features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62330" y="2720340"/>
            <a:ext cx="10603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</p:txBody>
      </p:sp>
      <p:pic>
        <p:nvPicPr>
          <p:cNvPr id="2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2720340"/>
            <a:ext cx="10515600" cy="4054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934720" y="478155"/>
            <a:ext cx="10515600" cy="5901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0235" y="490220"/>
            <a:ext cx="503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Shared access to your AWS account: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220470" y="993775"/>
            <a:ext cx="1041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grant other people </a:t>
            </a:r>
            <a:r>
              <a:rPr lang="en-IN" altLang="en-US"/>
              <a:t>to access </a:t>
            </a:r>
            <a:r>
              <a:rPr lang="en-US"/>
              <a:t>and use resources in your AWS account without </a:t>
            </a:r>
            <a:r>
              <a:rPr lang="en-IN" altLang="en-US"/>
              <a:t>sharing your password.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05100" y="1746250"/>
            <a:ext cx="618490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30225" y="370840"/>
            <a:ext cx="240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Granular permissions: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339850" y="914400"/>
            <a:ext cx="914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grant different permissions to different people for different resources.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496945" y="1743710"/>
            <a:ext cx="4946015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75970" y="47688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Secure access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214755" y="1073785"/>
            <a:ext cx="1019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Yon can securely allocate credentials that applications are running on EC2 instance require to access AWS resources. 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29080" y="1966595"/>
            <a:ext cx="91344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49935" y="344170"/>
            <a:ext cx="394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Identity information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81405" y="927735"/>
            <a:ext cx="931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Logs,monitor, and track what users are doing with your AWS resources.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60625" y="1467485"/>
            <a:ext cx="6315075" cy="4931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59130" y="424815"/>
            <a:ext cx="355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Multi-factor authentication (MFA):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78560" y="996315"/>
            <a:ext cx="10329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add two-factor authentication to your account and to individual users for extra security.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With MFA you or your users must provide not only a password or access key to work with your account, but also a code from a specially configured device.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863215" y="2091055"/>
            <a:ext cx="606742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65200" y="478155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Password  Policy</a:t>
            </a:r>
            <a:r>
              <a:rPr lang="en-US"/>
              <a:t>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33955" y="846455"/>
            <a:ext cx="7762240" cy="5175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92480" y="438150"/>
            <a:ext cx="1452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IAM Policies: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416685" y="982980"/>
            <a:ext cx="1030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contains permissions to add to the specific users and groups.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IAM requires that policies be in JSON format.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51305" y="1946275"/>
            <a:ext cx="8649970" cy="449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2822</Words>
  <Application>WPS Presentation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30</cp:revision>
  <dcterms:created xsi:type="dcterms:W3CDTF">2018-10-07T08:24:00Z</dcterms:created>
  <dcterms:modified xsi:type="dcterms:W3CDTF">2019-05-16T02:06:08Z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