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92040" y="252095"/>
            <a:ext cx="2463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AWS Lambda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5190" y="975995"/>
            <a:ext cx="1047686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is a compute service that lets you run code </a:t>
            </a:r>
            <a:r>
              <a:rPr lang="en-US" b="1"/>
              <a:t>without provisioning or managing servers.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pay only for the </a:t>
            </a:r>
            <a:r>
              <a:rPr lang="en-US" b="1"/>
              <a:t>compute time you consume</a:t>
            </a:r>
            <a:r>
              <a:rPr lang="en-US"/>
              <a:t> - there is no charge when your code is not running.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runs your code on a high-availability compute infrastructure and performs all of the administration of the compute resources, including server and operating system maintenance, capacity provisioning and automatic scaling, code monitoring and logging.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No server to maintain - </a:t>
            </a:r>
            <a:r>
              <a:rPr lang="en-US" b="1"/>
              <a:t>serverless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supports (currently </a:t>
            </a:r>
            <a:r>
              <a:rPr lang="en-US" b="1"/>
              <a:t>Node.js, Java, C#, Go and Python</a:t>
            </a:r>
            <a:r>
              <a:rPr lang="en-US"/>
              <a:t>).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128 MB</a:t>
            </a:r>
            <a:r>
              <a:rPr lang="en-US"/>
              <a:t> of Memory and the lowest CPU power, to </a:t>
            </a:r>
            <a:r>
              <a:rPr lang="en-US" b="1"/>
              <a:t>3008 MB</a:t>
            </a:r>
            <a:r>
              <a:rPr lang="en-US"/>
              <a:t> of Memory and the highest CPU power.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Functions can run between </a:t>
            </a:r>
            <a:r>
              <a:rPr lang="en-US" b="1"/>
              <a:t>100ms</a:t>
            </a:r>
            <a:r>
              <a:rPr lang="en-US"/>
              <a:t> and </a:t>
            </a:r>
            <a:r>
              <a:rPr lang="en-IN" altLang="en-US"/>
              <a:t>15</a:t>
            </a:r>
            <a:r>
              <a:rPr lang="en-US" b="1"/>
              <a:t> minutes</a:t>
            </a:r>
            <a:r>
              <a:rPr lang="en-US"/>
              <a:t> in a length.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Pricing depends on </a:t>
            </a:r>
            <a:r>
              <a:rPr lang="en-US" b="1"/>
              <a:t>resource level chosen,time of execution.</a:t>
            </a:r>
            <a:endParaRPr lang="en-US" b="1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Saves money as compute is used only when required.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Supports IAM role and VPC.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Lambda cloud be triggered as result of events happening from many AWS services like s3.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Lambda starts within milliseconds in responce to an event and hence reponce is very fast.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when should you consider Lambda instead of EC2 :</a:t>
            </a:r>
            <a:endParaRPr lang="en-US" b="1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For stand-alone(stateless) code execution, which gets excuted and then stores the result somewhere like database,S3.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When don't want to maintain servers (Os update,security,scalability etc).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 b="1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73405" y="310515"/>
            <a:ext cx="383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When Should I Use AWS Lambda?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31520" y="996950"/>
            <a:ext cx="10796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is an ideal compute platform for many application scenarios.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When using AWS Lambda, you are responsible only for your code.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manages the compute fleet that offers a balance of memory, CPU, network, and other resources.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to perform operational and administrative activities on your behalf, including provisioning capacity, monitoring fleet health, applying security patches, deploying your code, and monitoring and logging your Lambda functions.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76525" y="2928620"/>
            <a:ext cx="6640830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399915" y="381635"/>
            <a:ext cx="467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Elastic Beanstalk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8665" y="998855"/>
            <a:ext cx="111499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AWS Elastic Beanstalk is an easy-to-use service for deploying and scaling web applications.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You can simply upload your code and Elastic Beanstalk automatically handles the deployment, from capacity provisioning, load balancing, auto-scaling to application health monitoring.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There is no additional charge for Elastic Beanstalk - you pay only for the AWS resources needed to store and run your applications.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765300" y="2475230"/>
            <a:ext cx="9220200" cy="4382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63245" y="357505"/>
            <a:ext cx="109658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Elastic Beanstalk supports applications developed in </a:t>
            </a:r>
            <a:r>
              <a:rPr lang="en-US" b="1"/>
              <a:t>Go, Java, .NET, Node.js, PHP, Python, and Ruby.</a:t>
            </a:r>
            <a:endParaRPr lang="en-US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To use Elastic Beanstalk, you create an application, upload an application version in the form of an application source bundle (for example, a Java .war file) to Elastic Beanstalk, and then provide some information about the application.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Elastic Beanstalk automatically launches an environment and creates and configures the AWS resources needed to run your code.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After your environment is launched, you can then manage your environment and deploy new application versions.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176145" y="2375535"/>
            <a:ext cx="7444740" cy="4290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2755</Words>
  <Application>WPS Presentation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Administrator</dc:creator>
  <cp:lastModifiedBy>ganesh</cp:lastModifiedBy>
  <cp:revision>14</cp:revision>
  <dcterms:created xsi:type="dcterms:W3CDTF">2018-10-18T06:21:00Z</dcterms:created>
  <dcterms:modified xsi:type="dcterms:W3CDTF">2019-05-30T02:39:02Z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