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42510" y="450215"/>
            <a:ext cx="2324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Amazon RDS</a:t>
            </a:r>
            <a:endParaRPr 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7740" y="1981835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Relational databases</a:t>
            </a:r>
            <a:r>
              <a:rPr lang="en-IN" altLang="en-US" b="1"/>
              <a:t>: 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499235" y="2513965"/>
            <a:ext cx="9980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W</a:t>
            </a:r>
            <a:r>
              <a:rPr lang="en-US"/>
              <a:t>hich can also be called relational database management systems </a:t>
            </a:r>
            <a:r>
              <a:rPr lang="en-US" b="1"/>
              <a:t>(RDBMS)</a:t>
            </a:r>
            <a:r>
              <a:rPr lang="en-US"/>
              <a:t> or </a:t>
            </a:r>
            <a:r>
              <a:rPr lang="en-US" b="1"/>
              <a:t>SQL</a:t>
            </a:r>
            <a:r>
              <a:rPr lang="en-US"/>
              <a:t> databases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 most popular of these are </a:t>
            </a:r>
            <a:r>
              <a:rPr lang="en-US" b="1"/>
              <a:t>Microsoft SQL Server, Oracle Database, MySQL, and IBM DB2.</a:t>
            </a:r>
            <a:endParaRPr lang="en-US" b="1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W</a:t>
            </a:r>
            <a:r>
              <a:rPr lang="en-US"/>
              <a:t>hich is mostly used to store data for </a:t>
            </a:r>
            <a:r>
              <a:rPr lang="en-US" b="1"/>
              <a:t>web applications</a:t>
            </a:r>
            <a:r>
              <a:rPr lang="en-US"/>
              <a:t>, typically as part of the popular LAMP stack </a:t>
            </a:r>
            <a:r>
              <a:rPr lang="en-IN" altLang="en-US"/>
              <a:t>.</a:t>
            </a:r>
            <a:r>
              <a:rPr lang="en-US"/>
              <a:t>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67740" y="3586480"/>
            <a:ext cx="291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Non-relational databases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499235" y="4283075"/>
            <a:ext cx="9819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A</a:t>
            </a:r>
            <a:r>
              <a:rPr lang="en-US"/>
              <a:t>lso called</a:t>
            </a:r>
            <a:r>
              <a:rPr lang="en-US" b="1"/>
              <a:t> NoSQL</a:t>
            </a:r>
            <a:r>
              <a:rPr lang="en-US"/>
              <a:t> databases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T</a:t>
            </a:r>
            <a:r>
              <a:rPr lang="en-US"/>
              <a:t>he most popular being </a:t>
            </a:r>
            <a:r>
              <a:rPr lang="en-US" b="1"/>
              <a:t>MongoDB, DocumentDB, Cassandra, Coachbase, HBase, Redis, and Neo4j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These databases are usually grouped into four categories: </a:t>
            </a:r>
            <a:r>
              <a:rPr lang="en-US" b="1"/>
              <a:t>Key-value stores, Graph stores, Column stores, and Document stores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67740" y="96774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b="1"/>
              <a:t>D</a:t>
            </a:r>
            <a:r>
              <a:rPr lang="en-US" b="1"/>
              <a:t>ata</a:t>
            </a:r>
            <a:r>
              <a:rPr lang="en-IN" altLang="en-US" b="1"/>
              <a:t>B</a:t>
            </a:r>
            <a:r>
              <a:rPr lang="en-US" b="1"/>
              <a:t>ase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684655" y="1336040"/>
            <a:ext cx="9462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database is a collection of information that is organized so that it can easily be accessed, managed, and updated.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2170" y="544830"/>
            <a:ext cx="109410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Amazon Relational Database Service (</a:t>
            </a:r>
            <a:r>
              <a:rPr lang="en-US" b="1"/>
              <a:t>Amazon RDS</a:t>
            </a:r>
            <a:r>
              <a:rPr lang="en-US"/>
              <a:t>) is a web service that makes it easier to set up, operate, and scale a relational database in the cloud.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have automated backups performed when you need them, or manually create your own backup snapshot. You can use these backups to restore a database.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get high availability with a primary instance and a synchronous secondary instance that you can fail over to when problems occur.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34035" y="2472055"/>
            <a:ext cx="193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DB Instances: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851535" y="2976880"/>
            <a:ext cx="10556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 DB instance is an isolated database environment in the cloud.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Each DB instance runs a </a:t>
            </a:r>
            <a:r>
              <a:rPr lang="en-US" b="1"/>
              <a:t>DB engine</a:t>
            </a:r>
            <a:r>
              <a:rPr lang="en-US"/>
              <a:t>. </a:t>
            </a:r>
            <a:r>
              <a:rPr lang="en-US" b="1"/>
              <a:t>Amazon RDS</a:t>
            </a:r>
            <a:r>
              <a:rPr lang="en-US"/>
              <a:t> currently supports the MySQL, MariaDB, PostgreSQL, Oracle, and Microsoft SQL Server DB engines.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The computation and memory capacity of a DB instance is determined by its DB instance class. 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DB instance storage comes in three types: Magnetic, General Purpose (SSD), and Provisioned IOPS (PIOPS).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run your DB instance in several Availability Zones, an option called a Multi-AZ deployment.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34035" y="4864735"/>
            <a:ext cx="249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DB Parameter Groups: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851535" y="5233035"/>
            <a:ext cx="1094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DB parameter groups act as a container for engine configuration values that are applied to one or more DB instances.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79450" y="252095"/>
            <a:ext cx="282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High Availability (Multi-AZ):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251585" y="783590"/>
            <a:ext cx="102768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Amazon RDS provides high availability and failover support for DB instances using Multi-AZ deployments.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Multi-AZ deployments for </a:t>
            </a:r>
            <a:r>
              <a:rPr lang="en-US" b="1"/>
              <a:t>Oracle, PostgreSQL, MySQL, and MariaDB</a:t>
            </a:r>
            <a:r>
              <a:rPr lang="en-US"/>
              <a:t> DB instances use Amazon's failover technology.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b="1"/>
              <a:t>SQL Server DB instances </a:t>
            </a:r>
            <a:r>
              <a:rPr lang="en-US"/>
              <a:t>use SQL Server Mirroring.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In a Multi-AZ deployment, Amazon RDS automatically provisions and maintains a synchronous standby replica in a different Availability Zone.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The high-availability feature is not a scaling solution for read-only scenarios.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cannot use a standby replica to serve read traffic.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To service read-only traffic, you should use a Read Replica.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62685" y="3430905"/>
            <a:ext cx="4610100" cy="327660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4740" y="3430270"/>
            <a:ext cx="5706110" cy="3277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3405" y="186690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Read Replicas: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18235" y="651510"/>
            <a:ext cx="104228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Amazon RDS uses the MariaDB, MySQL, and PostgreSQL DB engines' built-in replication functionality to create a special type of DB instance called a Read Replica from a source DB instance.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You can reduce the load on your source DB instance by routing read queries from your applications to the Read Replica.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creating Amazon RDS Read Replicas either in the same AWS Region as the source DB instance, or in a separate AWS Region.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/>
              <a:t>The Read Replica operates as a DB instance that allows only read-only connections.</a:t>
            </a:r>
            <a:endParaRPr lang="en-US"/>
          </a:p>
          <a:p>
            <a:pPr marL="285750" indent="-285750">
              <a:buFont typeface="Wingdings" panose="05000000000000000000" charset="0"/>
              <a:buChar char="§"/>
            </a:pP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43505" y="2760345"/>
            <a:ext cx="6692900" cy="4031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2940</Words>
  <Application>WPS Presentation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16</cp:revision>
  <dcterms:created xsi:type="dcterms:W3CDTF">2018-10-15T16:44:00Z</dcterms:created>
  <dcterms:modified xsi:type="dcterms:W3CDTF">2019-02-17T16:06:49Z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