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BB55-4733-4AF3-83D7-AC4B48B36F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486-3414-477A-BDE2-F49090DD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BB55-4733-4AF3-83D7-AC4B48B36F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486-3414-477A-BDE2-F49090DD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BB55-4733-4AF3-83D7-AC4B48B36F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486-3414-477A-BDE2-F49090DD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BB55-4733-4AF3-83D7-AC4B48B36F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486-3414-477A-BDE2-F49090DD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4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BB55-4733-4AF3-83D7-AC4B48B36F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486-3414-477A-BDE2-F49090DD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5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BB55-4733-4AF3-83D7-AC4B48B36F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486-3414-477A-BDE2-F49090DD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6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BB55-4733-4AF3-83D7-AC4B48B36F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486-3414-477A-BDE2-F49090DD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9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BB55-4733-4AF3-83D7-AC4B48B36F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486-3414-477A-BDE2-F49090DD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BB55-4733-4AF3-83D7-AC4B48B36F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486-3414-477A-BDE2-F49090DD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BB55-4733-4AF3-83D7-AC4B48B36F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486-3414-477A-BDE2-F49090DD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5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BB55-4733-4AF3-83D7-AC4B48B36F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B486-3414-477A-BDE2-F49090DD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BB55-4733-4AF3-83D7-AC4B48B36F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B486-3414-477A-BDE2-F49090DD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Shared Responsibility Security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endParaRPr lang="en-US" dirty="0"/>
          </a:p>
          <a:p>
            <a:r>
              <a:rPr lang="en-US" dirty="0" smtClean="0"/>
              <a:t>Keshav Kummari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6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944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2955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0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944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2955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1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944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2955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9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944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2955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8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944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2955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0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944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2955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944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Shared Security Responsibility Model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98438"/>
            <a:ext cx="7672314" cy="5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6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944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Terminology 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5083"/>
            <a:ext cx="8913083" cy="47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5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944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2955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944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2955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9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944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2955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8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944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2955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1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944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2955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3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944"/>
          </a:xfrm>
        </p:spPr>
        <p:txBody>
          <a:bodyPr>
            <a:normAutofit fontScale="90000"/>
          </a:bodyPr>
          <a:lstStyle/>
          <a:p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735"/>
            <a:ext cx="10515600" cy="52955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1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AWS Shared Responsibility Security Model</vt:lpstr>
      <vt:lpstr>Shared Security Responsibility Model</vt:lpstr>
      <vt:lpstr>Terminology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Shared Responsibility Security Model</dc:title>
  <dc:creator>Kummari, Chennakesavulu</dc:creator>
  <cp:lastModifiedBy>Kummari, Chennakesavulu</cp:lastModifiedBy>
  <cp:revision>6</cp:revision>
  <dcterms:created xsi:type="dcterms:W3CDTF">2018-07-31T12:12:21Z</dcterms:created>
  <dcterms:modified xsi:type="dcterms:W3CDTF">2018-07-31T12:18:39Z</dcterms:modified>
</cp:coreProperties>
</file>