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7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3221-BBF5-4983-A34F-B1675DBEB9B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BF8-D065-4922-BFE0-61A7563D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3221-BBF5-4983-A34F-B1675DBEB9B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BF8-D065-4922-BFE0-61A7563D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3221-BBF5-4983-A34F-B1675DBEB9B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BF8-D065-4922-BFE0-61A7563D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3221-BBF5-4983-A34F-B1675DBEB9B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BF8-D065-4922-BFE0-61A7563D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2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3221-BBF5-4983-A34F-B1675DBEB9B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BF8-D065-4922-BFE0-61A7563D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9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3221-BBF5-4983-A34F-B1675DBEB9B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BF8-D065-4922-BFE0-61A7563D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3221-BBF5-4983-A34F-B1675DBEB9B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BF8-D065-4922-BFE0-61A7563D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3221-BBF5-4983-A34F-B1675DBEB9B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BF8-D065-4922-BFE0-61A7563D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3221-BBF5-4983-A34F-B1675DBEB9B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BF8-D065-4922-BFE0-61A7563D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3221-BBF5-4983-A34F-B1675DBEB9B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BF8-D065-4922-BFE0-61A7563D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3221-BBF5-4983-A34F-B1675DBEB9B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BF8-D065-4922-BFE0-61A7563D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4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3221-BBF5-4983-A34F-B1675DBEB9B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83BF8-D065-4922-BFE0-61A7563D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AWS Global Infrastructure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dirty="0" smtClean="0"/>
              <a:t>Keshav Kummari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4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VPC Peering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714" y="997744"/>
            <a:ext cx="521403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0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Connect a VPC Using Various ways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03535"/>
            <a:ext cx="5148930" cy="1723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2108"/>
            <a:ext cx="4135966" cy="50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3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Basic VPC Infrastructure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789" y="954817"/>
            <a:ext cx="4252051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Highly Available &amp; Fault Tolerant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884" y="905389"/>
            <a:ext cx="4255790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Bastion Host/NAT Networking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822" y="930104"/>
            <a:ext cx="4583725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8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Troubleshooting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783" y="839487"/>
            <a:ext cx="5092551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5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Connect On-Premises Data Center With AWS Cloud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63055"/>
            <a:ext cx="5902534" cy="5329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46" y="1169772"/>
            <a:ext cx="4747054" cy="52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0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Connect On-Premises Data Center Using VPC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865" y="1071885"/>
            <a:ext cx="868100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Connect On-Premises Data Center Using Direct Connect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367" y="855962"/>
            <a:ext cx="8171936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1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Connect On-Premises Data Center Using Storage Gateway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925" y="1490212"/>
            <a:ext cx="7467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4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Connecting to AWS Cloud Using Various Ways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054" y="866067"/>
            <a:ext cx="88392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8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AWS Global Infrastructure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075" y="1062808"/>
            <a:ext cx="4657725" cy="517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2808"/>
            <a:ext cx="48768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4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Region &amp; Availability Zones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1" y="757882"/>
            <a:ext cx="5099350" cy="55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6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AWS Infrastructure Container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60661"/>
            <a:ext cx="10515600" cy="52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Regions &amp; Availability Zones Map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097" y="1086686"/>
            <a:ext cx="8460903" cy="46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0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Region &amp; Availability Zones Details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541" y="847725"/>
            <a:ext cx="6130577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8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VPC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24" y="847725"/>
            <a:ext cx="7035114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6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VPC &amp; VPC Peering</a:t>
            </a:r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752" y="757882"/>
            <a:ext cx="5154245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6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85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AWS Global Infrastructure</vt:lpstr>
      <vt:lpstr>Connecting to AWS Cloud Using Various Ways</vt:lpstr>
      <vt:lpstr>AWS Global Infrastructure</vt:lpstr>
      <vt:lpstr>Region &amp; Availability Zones</vt:lpstr>
      <vt:lpstr>AWS Infrastructure Container</vt:lpstr>
      <vt:lpstr>Regions &amp; Availability Zones Map</vt:lpstr>
      <vt:lpstr>Region &amp; Availability Zones Details</vt:lpstr>
      <vt:lpstr>VPC</vt:lpstr>
      <vt:lpstr>VPC &amp; VPC Peering</vt:lpstr>
      <vt:lpstr>VPC Peering</vt:lpstr>
      <vt:lpstr>Connect a VPC Using Various ways</vt:lpstr>
      <vt:lpstr>Basic VPC Infrastructure</vt:lpstr>
      <vt:lpstr>Highly Available &amp; Fault Tolerant</vt:lpstr>
      <vt:lpstr>Bastion Host/NAT Networking</vt:lpstr>
      <vt:lpstr>Troubleshooting</vt:lpstr>
      <vt:lpstr>Connect On-Premises Data Center With AWS Cloud</vt:lpstr>
      <vt:lpstr>Connect On-Premises Data Center Using VPC</vt:lpstr>
      <vt:lpstr>Connect On-Premises Data Center Using Direct Connect</vt:lpstr>
      <vt:lpstr>Connect On-Premises Data Center Using Storage Gateway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Kummari, Chennakesavulu</dc:creator>
  <cp:lastModifiedBy>Kummari, Chennakesavulu</cp:lastModifiedBy>
  <cp:revision>26</cp:revision>
  <dcterms:created xsi:type="dcterms:W3CDTF">2018-07-31T11:35:10Z</dcterms:created>
  <dcterms:modified xsi:type="dcterms:W3CDTF">2018-07-31T12:08:28Z</dcterms:modified>
</cp:coreProperties>
</file>