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1"/>
            <a:ext cx="4041775" cy="63976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Terraform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6" y="6171529"/>
            <a:ext cx="6400810" cy="1080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HCL</a:t>
            </a:r>
          </a:p>
        </p:txBody>
      </p:sp>
      <p:sp>
        <p:nvSpPr>
          <p:cNvPr id="15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56" name="Screen Shot 2020-01-20 at 7.59.30 AM.png" descr="Screen Shot 2020-01-20 at 7.59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21493"/>
            <a:ext cx="9144000" cy="3215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HCL</a:t>
            </a:r>
          </a:p>
        </p:txBody>
      </p:sp>
      <p:sp>
        <p:nvSpPr>
          <p:cNvPr id="16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1" name="Screen Shot 2020-01-20 at 8.00.16 AM.png" descr="Screen Shot 2020-01-20 at 8.00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07506"/>
            <a:ext cx="9144000" cy="3642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Lab #2</a:t>
            </a:r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sp>
        <p:nvSpPr>
          <p:cNvPr id="166" name="Create file main.tf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Create file main.tf</a:t>
            </a:r>
          </a:p>
          <a:p>
            <a:pPr marL="320841" indent="-320841">
              <a:buFontTx/>
            </a:pPr>
            <a:r>
              <a:t>In file make comment</a:t>
            </a:r>
          </a:p>
          <a:p>
            <a:pPr marL="320841" indent="-320841">
              <a:buFontTx/>
            </a:pPr>
            <a:r>
              <a:t>Run command $terraform fmt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7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1" name="Screen Shot 2020-01-20 at 8.05.29 AM.png" descr="Screen Shot 2020-01-20 at 8.05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07506"/>
            <a:ext cx="9144000" cy="3642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7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6" name="Screen Shot 2020-01-20 at 8.06.19 AM.png" descr="Screen Shot 2020-01-20 at 8.06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15438"/>
            <a:ext cx="9144000" cy="3027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8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1" name="Screen Shot 2020-01-20 at 8.07.27 AM.png" descr="Screen Shot 2020-01-20 at 8.0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0739"/>
            <a:ext cx="9144000" cy="2536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8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6" name="Screen Shot 2020-01-20 at 8.08.36 AM.png" descr="Screen Shot 2020-01-20 at 8.08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29219"/>
            <a:ext cx="9144000" cy="3799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9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1" name="Screen Shot 2020-01-20 at 8.10.13 AM.png" descr="Screen Shot 2020-01-20 at 8.10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66164"/>
            <a:ext cx="9144000" cy="1325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19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6" name="Screen Shot 2020-01-20 at 8.10.53 AM.png" descr="Screen Shot 2020-01-20 at 8.10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0849"/>
            <a:ext cx="9144000" cy="443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Type Constraints</a:t>
            </a:r>
          </a:p>
        </p:txBody>
      </p:sp>
      <p:sp>
        <p:nvSpPr>
          <p:cNvPr id="20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1" name="Screen Shot 2020-01-20 at 8.12.28 AM.png" descr="Screen Shot 2020-01-20 at 8.12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45082"/>
            <a:ext cx="9144000" cy="2567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3"/>
          <p:cNvSpPr/>
          <p:nvPr/>
        </p:nvSpPr>
        <p:spPr>
          <a:xfrm>
            <a:off x="0" y="2719051"/>
            <a:ext cx="9144000" cy="1198534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Название 1"/>
          <p:cNvSpPr txBox="1"/>
          <p:nvPr>
            <p:ph type="title"/>
          </p:nvPr>
        </p:nvSpPr>
        <p:spPr>
          <a:xfrm>
            <a:off x="457200" y="2705610"/>
            <a:ext cx="8229600" cy="1143006"/>
          </a:xfrm>
          <a:prstGeom prst="rect">
            <a:avLst/>
          </a:prstGeom>
        </p:spPr>
        <p:txBody>
          <a:bodyPr/>
          <a:lstStyle/>
          <a:p>
            <a:pPr/>
            <a:r>
              <a:t>Install Terraform</a:t>
            </a:r>
          </a:p>
        </p:txBody>
      </p:sp>
      <p:sp>
        <p:nvSpPr>
          <p:cNvPr id="117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Local values</a:t>
            </a:r>
          </a:p>
        </p:txBody>
      </p:sp>
      <p:sp>
        <p:nvSpPr>
          <p:cNvPr id="20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6" name="Screen Shot 2020-01-20 at 8.13.57 AM.png" descr="Screen Shot 2020-01-20 at 8.13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98109"/>
            <a:ext cx="9144000" cy="2661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Local values</a:t>
            </a:r>
          </a:p>
        </p:txBody>
      </p:sp>
      <p:sp>
        <p:nvSpPr>
          <p:cNvPr id="21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11" name="Screen Shot 2020-01-20 at 8.14.45 AM.png" descr="Screen Shot 2020-01-20 at 8.14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8945"/>
            <a:ext cx="9144000" cy="2860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Input variables</a:t>
            </a:r>
          </a:p>
        </p:txBody>
      </p:sp>
      <p:pic>
        <p:nvPicPr>
          <p:cNvPr id="215" name="Screen Shot 2020-01-20 at 8.16.27 AM.png" descr="Screen Shot 2020-01-20 at 8.16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478" y="1072405"/>
            <a:ext cx="7393044" cy="5696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Input variables</a:t>
            </a:r>
          </a:p>
        </p:txBody>
      </p:sp>
      <p:sp>
        <p:nvSpPr>
          <p:cNvPr id="219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20" name="Screen Shot 2020-01-20 at 8.17.40 AM.png" descr="Screen Shot 2020-01-20 at 8.17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0493"/>
            <a:ext cx="9144000" cy="397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Input variables</a:t>
            </a:r>
          </a:p>
        </p:txBody>
      </p:sp>
      <p:pic>
        <p:nvPicPr>
          <p:cNvPr id="224" name="Screen Shot 2020-01-20 at 8.21.06 AM.png" descr="Screen Shot 2020-01-20 at 8.21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428" y="1090121"/>
            <a:ext cx="7361144" cy="5041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Output variables</a:t>
            </a:r>
          </a:p>
        </p:txBody>
      </p:sp>
      <p:sp>
        <p:nvSpPr>
          <p:cNvPr id="228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29" name="Screen Shot 2020-01-20 at 8.23.15 AM.png" descr="Screen Shot 2020-01-20 at 8.23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18986"/>
            <a:ext cx="9144000" cy="2620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Lab #3</a:t>
            </a:r>
          </a:p>
        </p:txBody>
      </p:sp>
      <p:sp>
        <p:nvSpPr>
          <p:cNvPr id="233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sp>
        <p:nvSpPr>
          <p:cNvPr id="234" name="In main.tf define locals block and define locals map, list and object type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In main.tf define locals block and define locals map, list and object types</a:t>
            </a:r>
          </a:p>
          <a:p>
            <a:pPr marL="320841" indent="-320841">
              <a:buFontTx/>
            </a:pPr>
            <a:r>
              <a:t>In main.tf define input variable region(string)</a:t>
            </a:r>
          </a:p>
          <a:p>
            <a:pPr marL="320841" indent="-320841">
              <a:buFontTx/>
            </a:pPr>
            <a:r>
              <a:t>In local.tf file return region variable as output.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азвание 1"/>
          <p:cNvSpPr txBox="1"/>
          <p:nvPr>
            <p:ph type="title"/>
          </p:nvPr>
        </p:nvSpPr>
        <p:spPr>
          <a:xfrm>
            <a:off x="457200" y="2627552"/>
            <a:ext cx="8229600" cy="11430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 ?</a:t>
            </a:r>
          </a:p>
        </p:txBody>
      </p:sp>
      <p:sp>
        <p:nvSpPr>
          <p:cNvPr id="237" name="Подзаголовок 2"/>
          <p:cNvSpPr txBox="1"/>
          <p:nvPr/>
        </p:nvSpPr>
        <p:spPr>
          <a:xfrm>
            <a:off x="6116873" y="6215603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3"/>
          <p:cNvSpPr/>
          <p:nvPr/>
        </p:nvSpPr>
        <p:spPr>
          <a:xfrm>
            <a:off x="0" y="2719051"/>
            <a:ext cx="9144000" cy="1198534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Название 1"/>
          <p:cNvSpPr txBox="1"/>
          <p:nvPr>
            <p:ph type="title"/>
          </p:nvPr>
        </p:nvSpPr>
        <p:spPr>
          <a:xfrm>
            <a:off x="457200" y="2705610"/>
            <a:ext cx="8229600" cy="1143006"/>
          </a:xfrm>
          <a:prstGeom prst="rect">
            <a:avLst/>
          </a:prstGeom>
        </p:spPr>
        <p:txBody>
          <a:bodyPr/>
          <a:lstStyle/>
          <a:p>
            <a:pPr/>
            <a:r>
              <a:t>Thanks for attentions!</a:t>
            </a:r>
          </a:p>
        </p:txBody>
      </p:sp>
      <p:sp>
        <p:nvSpPr>
          <p:cNvPr id="241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How to install terraform?</a:t>
            </a:r>
          </a:p>
        </p:txBody>
      </p:sp>
      <p:pic>
        <p:nvPicPr>
          <p:cNvPr id="121" name="Screen Shot 2020-01-20 at 7.49.57 AM.png" descr="Screen Shot 2020-01-20 at 7.49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6126"/>
            <a:ext cx="9144000" cy="4425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Check that all works</a:t>
            </a:r>
          </a:p>
        </p:txBody>
      </p:sp>
      <p:sp>
        <p:nvSpPr>
          <p:cNvPr id="12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26" name="Screen Shot 2020-01-20 at 7.51.30 AM.png" descr="Screen Shot 2020-01-20 at 7.51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9943"/>
            <a:ext cx="9144000" cy="4378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Basic commands</a:t>
            </a:r>
          </a:p>
        </p:txBody>
      </p:sp>
      <p:sp>
        <p:nvSpPr>
          <p:cNvPr id="13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31" name="Screen Shot 2020-01-20 at 7.53.55 AM.png" descr="Screen Shot 2020-01-20 at 7.53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5143"/>
            <a:ext cx="9144000" cy="500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Lab #1</a:t>
            </a:r>
          </a:p>
        </p:txBody>
      </p:sp>
      <p:sp>
        <p:nvSpPr>
          <p:cNvPr id="135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Install terraform on your PC</a:t>
            </a:r>
          </a:p>
          <a:p>
            <a:pPr marL="320841" indent="-320841">
              <a:buFontTx/>
            </a:pPr>
            <a:r>
              <a:t>Check the version of your terraform</a:t>
            </a:r>
          </a:p>
        </p:txBody>
      </p:sp>
      <p:sp>
        <p:nvSpPr>
          <p:cNvPr id="136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HCL</a:t>
            </a:r>
          </a:p>
        </p:txBody>
      </p:sp>
      <p:sp>
        <p:nvSpPr>
          <p:cNvPr id="14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1" name="Screen Shot 2020-01-20 at 7.57.54 AM.png" descr="Screen Shot 2020-01-20 at 7.57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26917"/>
            <a:ext cx="9144000" cy="2004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HCL</a:t>
            </a:r>
          </a:p>
        </p:txBody>
      </p:sp>
      <p:sp>
        <p:nvSpPr>
          <p:cNvPr id="145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6" name="Screen Shot 2020-01-20 at 7.58.56 AM.png" descr="Screen Shot 2020-01-20 at 7.58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21493"/>
            <a:ext cx="9144000" cy="3215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HCL</a:t>
            </a:r>
          </a:p>
        </p:txBody>
      </p:sp>
      <p:sp>
        <p:nvSpPr>
          <p:cNvPr id="150" name="Подзаголовок 2"/>
          <p:cNvSpPr txBox="1"/>
          <p:nvPr/>
        </p:nvSpPr>
        <p:spPr>
          <a:xfrm>
            <a:off x="6045329" y="6179827"/>
            <a:ext cx="3040554" cy="52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51" name="Screen Shot 2020-01-20 at 7.59.30 AM.png" descr="Screen Shot 2020-01-20 at 7.59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21493"/>
            <a:ext cx="9144000" cy="3215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