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4645025" y="1535111"/>
            <a:ext cx="4041775" cy="63977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4" cy="80486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Название 1"/>
          <p:cNvSpPr txBox="1"/>
          <p:nvPr/>
        </p:nvSpPr>
        <p:spPr>
          <a:xfrm>
            <a:off x="685800" y="2408919"/>
            <a:ext cx="7772400" cy="115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Jenkins</a:t>
            </a:r>
          </a:p>
        </p:txBody>
      </p:sp>
      <p:sp>
        <p:nvSpPr>
          <p:cNvPr id="113" name="Подзаголовок 2"/>
          <p:cNvSpPr txBox="1"/>
          <p:nvPr/>
        </p:nvSpPr>
        <p:spPr>
          <a:xfrm>
            <a:off x="1532566" y="6171529"/>
            <a:ext cx="6400810" cy="108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Pipelines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55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56" name="Screen Shot 2019-01-23 at 6.27.00 AM.png" descr="Screen Shot 2019-01-23 at 6.27.0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" y="1670050"/>
            <a:ext cx="6832600" cy="351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60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61" name="Screen Shot 2019-01-23 at 6.32.18 AM.png" descr="Screen Shot 2019-01-23 at 6.32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511300"/>
            <a:ext cx="7162800" cy="383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65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66" name="Screen Shot 2019-01-23 at 6.34.16 AM.png" descr="Screen Shot 2019-01-23 at 6.34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7805" y="1571817"/>
            <a:ext cx="6608390" cy="3814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pic>
        <p:nvPicPr>
          <p:cNvPr id="170" name="Screen Shot 2019-01-23 at 6.35.27 AM.png" descr="Screen Shot 2019-01-23 at 6.3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233" y="1102142"/>
            <a:ext cx="7967534" cy="5638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3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74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75" name="Screen Shot 2019-01-23 at 6.37.24 AM.png" descr="Screen Shot 2019-01-23 at 6.37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1854200"/>
            <a:ext cx="4140200" cy="314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8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79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80" name="Screen Shot 2019-01-23 at 6.38.56 AM.png" descr="Screen Shot 2019-01-23 at 6.38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99133"/>
            <a:ext cx="9144000" cy="3659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3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84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85" name="Screen Shot 2019-01-23 at 6.41.15 AM.png" descr="Screen Shot 2019-01-23 at 6.41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1250950"/>
            <a:ext cx="5181600" cy="435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8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89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90" name="Screen Shot 2019-01-23 at 6.42.32 AM.png" descr="Screen Shot 2019-01-23 at 6.42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250" y="1179010"/>
            <a:ext cx="7429500" cy="486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3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94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95" name="Screen Shot 2019-01-23 at 6.43.23 AM.png" descr="Screen Shot 2019-01-23 at 6.43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1064710"/>
            <a:ext cx="7239000" cy="509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8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99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00" name="Screen Shot 2019-01-23 at 6.44.34 AM.png" descr="Screen Shot 2019-01-23 at 6.44.3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0510" y="1268992"/>
            <a:ext cx="6042980" cy="4684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Прямоугольник 3"/>
          <p:cNvSpPr/>
          <p:nvPr/>
        </p:nvSpPr>
        <p:spPr>
          <a:xfrm>
            <a:off x="0" y="2719051"/>
            <a:ext cx="9144000" cy="1198535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6" name="Название 1"/>
          <p:cNvSpPr txBox="1"/>
          <p:nvPr>
            <p:ph type="title"/>
          </p:nvPr>
        </p:nvSpPr>
        <p:spPr>
          <a:xfrm>
            <a:off x="457200" y="2705610"/>
            <a:ext cx="8229600" cy="1143007"/>
          </a:xfrm>
          <a:prstGeom prst="rect">
            <a:avLst/>
          </a:prstGeom>
        </p:spPr>
        <p:txBody>
          <a:bodyPr/>
          <a:lstStyle/>
          <a:p>
            <a:pPr/>
            <a:r>
              <a:t>Jenkins Pipeline</a:t>
            </a:r>
          </a:p>
        </p:txBody>
      </p:sp>
      <p:sp>
        <p:nvSpPr>
          <p:cNvPr id="117" name="Подзаголовок 2"/>
          <p:cNvSpPr txBox="1"/>
          <p:nvPr/>
        </p:nvSpPr>
        <p:spPr>
          <a:xfrm>
            <a:off x="6045328" y="6179827"/>
            <a:ext cx="3040556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creen Shot 2019-01-23 at 6.45.45 AM.png" descr="Screen Shot 2019-01-23 at 6.45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200" y="0"/>
            <a:ext cx="54296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206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07" name="Screen Shot 2019-01-23 at 6.48.30 AM.png" descr="Screen Shot 2019-01-23 at 6.48.3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1403350"/>
            <a:ext cx="7213600" cy="405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Scripted Pipeline </a:t>
            </a:r>
          </a:p>
        </p:txBody>
      </p:sp>
      <p:sp>
        <p:nvSpPr>
          <p:cNvPr id="211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12" name="Screen Shot 2019-01-23 at 6.49.52 AM.png" descr="Screen Shot 2019-01-23 at 6.49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2235200"/>
            <a:ext cx="7213600" cy="238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3"/>
          <p:cNvSpPr/>
          <p:nvPr/>
        </p:nvSpPr>
        <p:spPr>
          <a:xfrm>
            <a:off x="0" y="2719051"/>
            <a:ext cx="9144000" cy="1198535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5" name="Название 1"/>
          <p:cNvSpPr txBox="1"/>
          <p:nvPr>
            <p:ph type="title"/>
          </p:nvPr>
        </p:nvSpPr>
        <p:spPr>
          <a:xfrm>
            <a:off x="457200" y="2705610"/>
            <a:ext cx="8229600" cy="1143007"/>
          </a:xfrm>
          <a:prstGeom prst="rect">
            <a:avLst/>
          </a:prstGeom>
        </p:spPr>
        <p:txBody>
          <a:bodyPr/>
          <a:lstStyle/>
          <a:p>
            <a:pPr/>
            <a:r>
              <a:t>Shared Libraries</a:t>
            </a:r>
          </a:p>
        </p:txBody>
      </p:sp>
      <p:sp>
        <p:nvSpPr>
          <p:cNvPr id="216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Shared Library Repository</a:t>
            </a:r>
          </a:p>
        </p:txBody>
      </p:sp>
      <p:sp>
        <p:nvSpPr>
          <p:cNvPr id="220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21" name="Screen Shot 2019-01-23 at 7.09.07 AM.png" descr="Screen Shot 2019-01-23 at 7.09.0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1911350"/>
            <a:ext cx="7683500" cy="303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2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Global Shared Libraries</a:t>
            </a:r>
          </a:p>
        </p:txBody>
      </p:sp>
      <p:sp>
        <p:nvSpPr>
          <p:cNvPr id="225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26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23409"/>
            <a:ext cx="9144000" cy="1411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2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Using Libraries</a:t>
            </a:r>
          </a:p>
        </p:txBody>
      </p:sp>
      <p:sp>
        <p:nvSpPr>
          <p:cNvPr id="230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31" name="Screen Shot 2019-01-23 at 7.12.22 AM.png" descr="Screen Shot 2019-01-23 at 7.12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46544"/>
            <a:ext cx="9144000" cy="4764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Library versions</a:t>
            </a:r>
          </a:p>
        </p:txBody>
      </p:sp>
      <p:sp>
        <p:nvSpPr>
          <p:cNvPr id="235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36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558" y="1107204"/>
            <a:ext cx="7110342" cy="5007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Library in action</a:t>
            </a:r>
          </a:p>
        </p:txBody>
      </p:sp>
      <p:pic>
        <p:nvPicPr>
          <p:cNvPr id="240" name="Screen Shot 2019-01-23 at 7.19.26 AM.png" descr="Screen Shot 2019-01-23 at 7.19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999" y="1280137"/>
            <a:ext cx="4826001" cy="201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9-01-23 at 7.20.12 AM.png" descr="Screen Shot 2019-01-23 at 7.20.1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4649" y="3537281"/>
            <a:ext cx="4889501" cy="302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4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Library pipelines</a:t>
            </a:r>
          </a:p>
        </p:txBody>
      </p:sp>
      <p:pic>
        <p:nvPicPr>
          <p:cNvPr id="245" name="Screen Shot 2019-01-23 at 7.22.01 AM.png" descr="Screen Shot 2019-01-23 at 7.22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8603" y="1086322"/>
            <a:ext cx="5146794" cy="5532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Jenkins Pipeline </a:t>
            </a:r>
          </a:p>
        </p:txBody>
      </p:sp>
      <p:sp>
        <p:nvSpPr>
          <p:cNvPr id="121" name="Подзаголовок 2"/>
          <p:cNvSpPr txBox="1"/>
          <p:nvPr/>
        </p:nvSpPr>
        <p:spPr>
          <a:xfrm>
            <a:off x="6045328" y="6179827"/>
            <a:ext cx="3040556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2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03260"/>
            <a:ext cx="9144000" cy="3451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Название 1"/>
          <p:cNvSpPr txBox="1"/>
          <p:nvPr>
            <p:ph type="title"/>
          </p:nvPr>
        </p:nvSpPr>
        <p:spPr>
          <a:xfrm>
            <a:off x="457200" y="2627552"/>
            <a:ext cx="8229600" cy="11430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Questions ?</a:t>
            </a:r>
          </a:p>
        </p:txBody>
      </p:sp>
      <p:sp>
        <p:nvSpPr>
          <p:cNvPr id="248" name="Подзаголовок 2"/>
          <p:cNvSpPr txBox="1"/>
          <p:nvPr/>
        </p:nvSpPr>
        <p:spPr>
          <a:xfrm>
            <a:off x="6116873" y="6215603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3"/>
          <p:cNvSpPr/>
          <p:nvPr/>
        </p:nvSpPr>
        <p:spPr>
          <a:xfrm>
            <a:off x="0" y="2719051"/>
            <a:ext cx="9144000" cy="1198535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51" name="Название 1"/>
          <p:cNvSpPr txBox="1"/>
          <p:nvPr>
            <p:ph type="title"/>
          </p:nvPr>
        </p:nvSpPr>
        <p:spPr>
          <a:xfrm>
            <a:off x="457200" y="2705610"/>
            <a:ext cx="8229600" cy="1143007"/>
          </a:xfrm>
          <a:prstGeom prst="rect">
            <a:avLst/>
          </a:prstGeom>
        </p:spPr>
        <p:txBody>
          <a:bodyPr/>
          <a:lstStyle/>
          <a:p>
            <a:pPr/>
            <a:r>
              <a:t>Thanks for attentions!</a:t>
            </a:r>
          </a:p>
        </p:txBody>
      </p:sp>
      <p:sp>
        <p:nvSpPr>
          <p:cNvPr id="252" name="Подзаголовок 2"/>
          <p:cNvSpPr txBox="1"/>
          <p:nvPr/>
        </p:nvSpPr>
        <p:spPr>
          <a:xfrm>
            <a:off x="6045328" y="6179827"/>
            <a:ext cx="3040556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Jenkins Pipeline </a:t>
            </a:r>
          </a:p>
        </p:txBody>
      </p:sp>
      <p:sp>
        <p:nvSpPr>
          <p:cNvPr id="126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27" name="Screen Shot 2019-01-23 at 6.55.24 AM.png" descr="Screen Shot 2019-01-23 at 6.55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97226"/>
            <a:ext cx="9144000" cy="1663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31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32" name="Screen Shot 2019-01-23 at 6.11.17 AM.png" descr="Screen Shot 2019-01-23 at 6.11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" y="2944310"/>
            <a:ext cx="6819900" cy="133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36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37" name="Screen Shot 2019-01-23 at 6.12.57 AM.png" descr="Screen Shot 2019-01-23 at 6.12.5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150" y="2324100"/>
            <a:ext cx="67437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41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42" name="Screen Shot 2019-01-23 at 6.14.12 AM.png" descr="Screen Shot 2019-01-23 at 6.14.1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150" y="2324100"/>
            <a:ext cx="67437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sp>
        <p:nvSpPr>
          <p:cNvPr id="146" name="Подзаголовок 2"/>
          <p:cNvSpPr txBox="1"/>
          <p:nvPr/>
        </p:nvSpPr>
        <p:spPr>
          <a:xfrm>
            <a:off x="6045329" y="6179827"/>
            <a:ext cx="3040555" cy="52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47" name="Screen Shot 2019-01-23 at 6.18.36 AM.png" descr="Screen Shot 2019-01-23 at 6.18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150" y="1275539"/>
            <a:ext cx="6743700" cy="440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Declarative Pipeline </a:t>
            </a:r>
          </a:p>
        </p:txBody>
      </p:sp>
      <p:pic>
        <p:nvPicPr>
          <p:cNvPr id="151" name="Screen Shot 2019-01-23 at 6.28.48 AM.png" descr="Screen Shot 2019-01-23 at 6.28.4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906" y="1092506"/>
            <a:ext cx="6796987" cy="5618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