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xfrm>
            <a:off x="8422824" y="6404294"/>
            <a:ext cx="263979" cy="2692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xfrm>
            <a:off x="8422824" y="6404294"/>
            <a:ext cx="263979" cy="2692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9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8422824" y="6404294"/>
            <a:ext cx="263979" cy="2692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xfrm>
            <a:off x="8422824" y="6404294"/>
            <a:ext cx="263979" cy="2692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Текст 4"/>
          <p:cNvSpPr/>
          <p:nvPr>
            <p:ph type="body" sz="quarter" idx="13"/>
          </p:nvPr>
        </p:nvSpPr>
        <p:spPr>
          <a:xfrm>
            <a:off x="4645025" y="1535111"/>
            <a:ext cx="4041775" cy="639768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xfrm>
            <a:off x="8422824" y="6404294"/>
            <a:ext cx="263979" cy="2692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xfrm>
            <a:off x="8422824" y="6404294"/>
            <a:ext cx="263979" cy="2692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xfrm>
            <a:off x="8422824" y="6404294"/>
            <a:ext cx="263979" cy="2692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Текст 3"/>
          <p:cNvSpPr/>
          <p:nvPr>
            <p:ph type="body" sz="half" idx="13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xfrm>
            <a:off x="8422824" y="6404294"/>
            <a:ext cx="263979" cy="2692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Рисунок 2"/>
          <p:cNvSpPr/>
          <p:nvPr>
            <p:ph type="pic" sz="half" idx="13"/>
          </p:nvPr>
        </p:nvSpPr>
        <p:spPr>
          <a:xfrm>
            <a:off x="1792288" y="612775"/>
            <a:ext cx="5486404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4" cy="80486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xfrm>
            <a:off x="8422824" y="6404294"/>
            <a:ext cx="263979" cy="2692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2824" y="6404294"/>
            <a:ext cx="263979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Название 1"/>
          <p:cNvSpPr txBox="1"/>
          <p:nvPr/>
        </p:nvSpPr>
        <p:spPr>
          <a:xfrm>
            <a:off x="685800" y="2408919"/>
            <a:ext cx="7772400" cy="1150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 defTabSz="384047"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AWS Basic</a:t>
            </a:r>
          </a:p>
        </p:txBody>
      </p:sp>
      <p:sp>
        <p:nvSpPr>
          <p:cNvPr id="113" name="Подзаголовок 2"/>
          <p:cNvSpPr txBox="1"/>
          <p:nvPr/>
        </p:nvSpPr>
        <p:spPr>
          <a:xfrm>
            <a:off x="1532567" y="6171529"/>
            <a:ext cx="6400808" cy="1080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Devops.Events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2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Storage</a:t>
            </a:r>
          </a:p>
        </p:txBody>
      </p:sp>
      <p:sp>
        <p:nvSpPr>
          <p:cNvPr id="153" name="Подзаголовок 2"/>
          <p:cNvSpPr txBox="1"/>
          <p:nvPr/>
        </p:nvSpPr>
        <p:spPr>
          <a:xfrm>
            <a:off x="6045329" y="6179827"/>
            <a:ext cx="3040553" cy="528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Devops.Events</a:t>
            </a:r>
          </a:p>
        </p:txBody>
      </p:sp>
      <p:pic>
        <p:nvPicPr>
          <p:cNvPr id="154" name="01.jpg" descr="0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907239"/>
            <a:ext cx="9144000" cy="5143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Прямоугольник 3"/>
          <p:cNvSpPr/>
          <p:nvPr/>
        </p:nvSpPr>
        <p:spPr>
          <a:xfrm>
            <a:off x="0" y="2719051"/>
            <a:ext cx="9144000" cy="1198533"/>
          </a:xfrm>
          <a:prstGeom prst="rect">
            <a:avLst/>
          </a:prstGeom>
          <a:solidFill>
            <a:srgbClr val="FFFFFF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7" name="Название 1"/>
          <p:cNvSpPr txBox="1"/>
          <p:nvPr>
            <p:ph type="title"/>
          </p:nvPr>
        </p:nvSpPr>
        <p:spPr>
          <a:xfrm>
            <a:off x="457200" y="2705610"/>
            <a:ext cx="8229600" cy="1143005"/>
          </a:xfrm>
          <a:prstGeom prst="rect">
            <a:avLst/>
          </a:prstGeom>
        </p:spPr>
        <p:txBody>
          <a:bodyPr/>
          <a:lstStyle/>
          <a:p>
            <a:pPr/>
            <a:r>
              <a:t>Databases</a:t>
            </a:r>
          </a:p>
        </p:txBody>
      </p:sp>
      <p:sp>
        <p:nvSpPr>
          <p:cNvPr id="158" name="Подзаголовок 2"/>
          <p:cNvSpPr txBox="1"/>
          <p:nvPr/>
        </p:nvSpPr>
        <p:spPr>
          <a:xfrm>
            <a:off x="6045329" y="6179827"/>
            <a:ext cx="3040553" cy="528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Devops.Events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1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Databases</a:t>
            </a:r>
          </a:p>
        </p:txBody>
      </p:sp>
      <p:sp>
        <p:nvSpPr>
          <p:cNvPr id="162" name="Подзаголовок 2"/>
          <p:cNvSpPr txBox="1"/>
          <p:nvPr/>
        </p:nvSpPr>
        <p:spPr>
          <a:xfrm>
            <a:off x="6045329" y="6179827"/>
            <a:ext cx="3040553" cy="528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Devops.Events</a:t>
            </a:r>
          </a:p>
        </p:txBody>
      </p:sp>
      <p:pic>
        <p:nvPicPr>
          <p:cNvPr id="163" name="01.jpg" descr="0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0700" y="1199339"/>
            <a:ext cx="8102600" cy="4559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6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Databases</a:t>
            </a:r>
          </a:p>
        </p:txBody>
      </p:sp>
      <p:sp>
        <p:nvSpPr>
          <p:cNvPr id="167" name="Подзаголовок 2"/>
          <p:cNvSpPr txBox="1"/>
          <p:nvPr/>
        </p:nvSpPr>
        <p:spPr>
          <a:xfrm>
            <a:off x="6045329" y="6179827"/>
            <a:ext cx="3040553" cy="528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Devops.Events</a:t>
            </a:r>
          </a:p>
        </p:txBody>
      </p:sp>
      <p:pic>
        <p:nvPicPr>
          <p:cNvPr id="168" name="01.jpg" descr="0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0700" y="1149350"/>
            <a:ext cx="8102600" cy="4559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1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Databases</a:t>
            </a:r>
          </a:p>
        </p:txBody>
      </p:sp>
      <p:sp>
        <p:nvSpPr>
          <p:cNvPr id="172" name="Подзаголовок 2"/>
          <p:cNvSpPr txBox="1"/>
          <p:nvPr/>
        </p:nvSpPr>
        <p:spPr>
          <a:xfrm>
            <a:off x="6045329" y="6179827"/>
            <a:ext cx="3040553" cy="528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Devops.Events</a:t>
            </a:r>
          </a:p>
        </p:txBody>
      </p:sp>
      <p:pic>
        <p:nvPicPr>
          <p:cNvPr id="173" name="01.jpg" descr="0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7816" y="1259772"/>
            <a:ext cx="7188368" cy="48741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6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Databases</a:t>
            </a:r>
          </a:p>
        </p:txBody>
      </p:sp>
      <p:sp>
        <p:nvSpPr>
          <p:cNvPr id="177" name="Подзаголовок 2"/>
          <p:cNvSpPr txBox="1"/>
          <p:nvPr/>
        </p:nvSpPr>
        <p:spPr>
          <a:xfrm>
            <a:off x="6045329" y="6179827"/>
            <a:ext cx="3040553" cy="528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Devops.Events</a:t>
            </a:r>
          </a:p>
        </p:txBody>
      </p:sp>
      <p:pic>
        <p:nvPicPr>
          <p:cNvPr id="178" name="01.png" descr="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2600" y="1803400"/>
            <a:ext cx="8178800" cy="3251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Прямоугольник 3"/>
          <p:cNvSpPr/>
          <p:nvPr/>
        </p:nvSpPr>
        <p:spPr>
          <a:xfrm>
            <a:off x="0" y="2719051"/>
            <a:ext cx="9144000" cy="1198533"/>
          </a:xfrm>
          <a:prstGeom prst="rect">
            <a:avLst/>
          </a:prstGeom>
          <a:solidFill>
            <a:srgbClr val="FFFFFF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1" name="Название 1"/>
          <p:cNvSpPr txBox="1"/>
          <p:nvPr>
            <p:ph type="title"/>
          </p:nvPr>
        </p:nvSpPr>
        <p:spPr>
          <a:xfrm>
            <a:off x="457200" y="2705610"/>
            <a:ext cx="8229600" cy="1143005"/>
          </a:xfrm>
          <a:prstGeom prst="rect">
            <a:avLst/>
          </a:prstGeom>
        </p:spPr>
        <p:txBody>
          <a:bodyPr/>
          <a:lstStyle/>
          <a:p>
            <a:pPr/>
            <a:r>
              <a:t>Networking</a:t>
            </a:r>
          </a:p>
        </p:txBody>
      </p:sp>
      <p:sp>
        <p:nvSpPr>
          <p:cNvPr id="182" name="Подзаголовок 2"/>
          <p:cNvSpPr txBox="1"/>
          <p:nvPr/>
        </p:nvSpPr>
        <p:spPr>
          <a:xfrm>
            <a:off x="6045329" y="6179827"/>
            <a:ext cx="3040553" cy="528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Devops.Events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5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Networking</a:t>
            </a:r>
          </a:p>
        </p:txBody>
      </p:sp>
      <p:sp>
        <p:nvSpPr>
          <p:cNvPr id="186" name="Подзаголовок 2"/>
          <p:cNvSpPr txBox="1"/>
          <p:nvPr/>
        </p:nvSpPr>
        <p:spPr>
          <a:xfrm>
            <a:off x="6045329" y="6179827"/>
            <a:ext cx="3040553" cy="528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Devops.Events</a:t>
            </a:r>
          </a:p>
        </p:txBody>
      </p:sp>
      <p:pic>
        <p:nvPicPr>
          <p:cNvPr id="187" name="01.png" descr="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0593" y="2205812"/>
            <a:ext cx="8062814" cy="24463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0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Networking</a:t>
            </a:r>
          </a:p>
        </p:txBody>
      </p:sp>
      <p:sp>
        <p:nvSpPr>
          <p:cNvPr id="191" name="Подзаголовок 2"/>
          <p:cNvSpPr txBox="1"/>
          <p:nvPr/>
        </p:nvSpPr>
        <p:spPr>
          <a:xfrm>
            <a:off x="6045329" y="6179827"/>
            <a:ext cx="3040553" cy="528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Devops.Events</a:t>
            </a:r>
          </a:p>
        </p:txBody>
      </p:sp>
      <p:pic>
        <p:nvPicPr>
          <p:cNvPr id="192" name="01.png" descr="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952" y="2124534"/>
            <a:ext cx="7872096" cy="29730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5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Networking</a:t>
            </a:r>
          </a:p>
        </p:txBody>
      </p:sp>
      <p:sp>
        <p:nvSpPr>
          <p:cNvPr id="196" name="Подзаголовок 2"/>
          <p:cNvSpPr txBox="1"/>
          <p:nvPr/>
        </p:nvSpPr>
        <p:spPr>
          <a:xfrm>
            <a:off x="6045329" y="6179827"/>
            <a:ext cx="3040553" cy="528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Devops.Events</a:t>
            </a:r>
          </a:p>
        </p:txBody>
      </p:sp>
      <p:pic>
        <p:nvPicPr>
          <p:cNvPr id="197" name="01.png" descr="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625" y="2107929"/>
            <a:ext cx="7557549" cy="27421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Прямоугольник 3"/>
          <p:cNvSpPr/>
          <p:nvPr/>
        </p:nvSpPr>
        <p:spPr>
          <a:xfrm>
            <a:off x="0" y="2719051"/>
            <a:ext cx="9144000" cy="1198533"/>
          </a:xfrm>
          <a:prstGeom prst="rect">
            <a:avLst/>
          </a:prstGeom>
          <a:solidFill>
            <a:srgbClr val="FFFFFF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6" name="Название 1"/>
          <p:cNvSpPr txBox="1"/>
          <p:nvPr>
            <p:ph type="title"/>
          </p:nvPr>
        </p:nvSpPr>
        <p:spPr>
          <a:xfrm>
            <a:off x="457200" y="2705610"/>
            <a:ext cx="8229600" cy="1143005"/>
          </a:xfrm>
          <a:prstGeom prst="rect">
            <a:avLst/>
          </a:prstGeom>
        </p:spPr>
        <p:txBody>
          <a:bodyPr/>
          <a:lstStyle/>
          <a:p>
            <a:pPr/>
            <a:r>
              <a:t>Services Road Map</a:t>
            </a:r>
          </a:p>
        </p:txBody>
      </p:sp>
      <p:sp>
        <p:nvSpPr>
          <p:cNvPr id="117" name="Подзаголовок 2"/>
          <p:cNvSpPr txBox="1"/>
          <p:nvPr/>
        </p:nvSpPr>
        <p:spPr>
          <a:xfrm>
            <a:off x="6045329" y="6179827"/>
            <a:ext cx="3040553" cy="528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Devops.Events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0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Networking</a:t>
            </a:r>
          </a:p>
        </p:txBody>
      </p:sp>
      <p:sp>
        <p:nvSpPr>
          <p:cNvPr id="201" name="Подзаголовок 2"/>
          <p:cNvSpPr txBox="1"/>
          <p:nvPr/>
        </p:nvSpPr>
        <p:spPr>
          <a:xfrm>
            <a:off x="6045329" y="6179827"/>
            <a:ext cx="3040553" cy="528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Devops.Events</a:t>
            </a:r>
          </a:p>
        </p:txBody>
      </p:sp>
      <p:pic>
        <p:nvPicPr>
          <p:cNvPr id="202" name="01.png" descr="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4450" y="1949853"/>
            <a:ext cx="6489899" cy="33224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5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Networking</a:t>
            </a:r>
          </a:p>
        </p:txBody>
      </p:sp>
      <p:sp>
        <p:nvSpPr>
          <p:cNvPr id="206" name="Подзаголовок 2"/>
          <p:cNvSpPr txBox="1"/>
          <p:nvPr/>
        </p:nvSpPr>
        <p:spPr>
          <a:xfrm>
            <a:off x="6045329" y="6179827"/>
            <a:ext cx="3040553" cy="528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Devops.Events</a:t>
            </a:r>
          </a:p>
        </p:txBody>
      </p:sp>
      <p:pic>
        <p:nvPicPr>
          <p:cNvPr id="207" name="01.png" descr="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3090" y="2106048"/>
            <a:ext cx="7812619" cy="30100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0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Networking</a:t>
            </a:r>
          </a:p>
        </p:txBody>
      </p:sp>
      <p:sp>
        <p:nvSpPr>
          <p:cNvPr id="211" name="Подзаголовок 2"/>
          <p:cNvSpPr txBox="1"/>
          <p:nvPr/>
        </p:nvSpPr>
        <p:spPr>
          <a:xfrm>
            <a:off x="6045329" y="6179827"/>
            <a:ext cx="3040553" cy="528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Devops.Events</a:t>
            </a:r>
          </a:p>
        </p:txBody>
      </p:sp>
      <p:pic>
        <p:nvPicPr>
          <p:cNvPr id="212" name="01.png" descr="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0787" y="1943115"/>
            <a:ext cx="7382426" cy="29717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5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Networking</a:t>
            </a:r>
          </a:p>
        </p:txBody>
      </p:sp>
      <p:sp>
        <p:nvSpPr>
          <p:cNvPr id="216" name="Подзаголовок 2"/>
          <p:cNvSpPr txBox="1"/>
          <p:nvPr/>
        </p:nvSpPr>
        <p:spPr>
          <a:xfrm>
            <a:off x="6045329" y="6179827"/>
            <a:ext cx="3040553" cy="528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Devops.Events</a:t>
            </a:r>
          </a:p>
        </p:txBody>
      </p:sp>
      <p:pic>
        <p:nvPicPr>
          <p:cNvPr id="217" name="01.jpg" descr="0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76606" y="1231902"/>
            <a:ext cx="4465587" cy="47583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Прямоугольник 3"/>
          <p:cNvSpPr/>
          <p:nvPr/>
        </p:nvSpPr>
        <p:spPr>
          <a:xfrm>
            <a:off x="0" y="2719051"/>
            <a:ext cx="9144000" cy="1198533"/>
          </a:xfrm>
          <a:prstGeom prst="rect">
            <a:avLst/>
          </a:prstGeom>
          <a:solidFill>
            <a:srgbClr val="FFFFFF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0" name="Название 1"/>
          <p:cNvSpPr txBox="1"/>
          <p:nvPr>
            <p:ph type="title"/>
          </p:nvPr>
        </p:nvSpPr>
        <p:spPr>
          <a:xfrm>
            <a:off x="457200" y="2705610"/>
            <a:ext cx="8229600" cy="1143005"/>
          </a:xfrm>
          <a:prstGeom prst="rect">
            <a:avLst/>
          </a:prstGeom>
        </p:spPr>
        <p:txBody>
          <a:bodyPr/>
          <a:lstStyle/>
          <a:p>
            <a:pPr/>
            <a:r>
              <a:t>Application services</a:t>
            </a:r>
          </a:p>
        </p:txBody>
      </p:sp>
      <p:sp>
        <p:nvSpPr>
          <p:cNvPr id="221" name="Подзаголовок 2"/>
          <p:cNvSpPr txBox="1"/>
          <p:nvPr/>
        </p:nvSpPr>
        <p:spPr>
          <a:xfrm>
            <a:off x="6045329" y="6179827"/>
            <a:ext cx="3040553" cy="528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Devops.Events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4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Application services</a:t>
            </a:r>
          </a:p>
        </p:txBody>
      </p:sp>
      <p:sp>
        <p:nvSpPr>
          <p:cNvPr id="225" name="Подзаголовок 2"/>
          <p:cNvSpPr txBox="1"/>
          <p:nvPr/>
        </p:nvSpPr>
        <p:spPr>
          <a:xfrm>
            <a:off x="6045329" y="6179827"/>
            <a:ext cx="3040553" cy="528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Devops.Events</a:t>
            </a:r>
          </a:p>
        </p:txBody>
      </p:sp>
      <p:pic>
        <p:nvPicPr>
          <p:cNvPr id="226" name="01.jpg" descr="0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116943"/>
            <a:ext cx="9144000" cy="5143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Прямоугольник 3"/>
          <p:cNvSpPr/>
          <p:nvPr/>
        </p:nvSpPr>
        <p:spPr>
          <a:xfrm>
            <a:off x="0" y="2719051"/>
            <a:ext cx="9144000" cy="1198533"/>
          </a:xfrm>
          <a:prstGeom prst="rect">
            <a:avLst/>
          </a:prstGeom>
          <a:solidFill>
            <a:srgbClr val="FFFFFF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9" name="Название 1"/>
          <p:cNvSpPr txBox="1"/>
          <p:nvPr>
            <p:ph type="title"/>
          </p:nvPr>
        </p:nvSpPr>
        <p:spPr>
          <a:xfrm>
            <a:off x="457200" y="2705610"/>
            <a:ext cx="8229600" cy="1143005"/>
          </a:xfrm>
          <a:prstGeom prst="rect">
            <a:avLst/>
          </a:prstGeom>
        </p:spPr>
        <p:txBody>
          <a:bodyPr/>
          <a:lstStyle>
            <a:lvl1pPr defTabSz="406908">
              <a:defRPr sz="3916"/>
            </a:lvl1pPr>
          </a:lstStyle>
          <a:p>
            <a:pPr/>
            <a:r>
              <a:t>Logging, administration and security</a:t>
            </a:r>
          </a:p>
        </p:txBody>
      </p:sp>
      <p:sp>
        <p:nvSpPr>
          <p:cNvPr id="230" name="Подзаголовок 2"/>
          <p:cNvSpPr txBox="1"/>
          <p:nvPr/>
        </p:nvSpPr>
        <p:spPr>
          <a:xfrm>
            <a:off x="6045329" y="6179827"/>
            <a:ext cx="3040553" cy="528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Devops.Events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3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Amazon AIM</a:t>
            </a:r>
          </a:p>
        </p:txBody>
      </p:sp>
      <p:sp>
        <p:nvSpPr>
          <p:cNvPr id="234" name="Подзаголовок 2"/>
          <p:cNvSpPr txBox="1"/>
          <p:nvPr/>
        </p:nvSpPr>
        <p:spPr>
          <a:xfrm>
            <a:off x="6045329" y="6179827"/>
            <a:ext cx="3040553" cy="528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Devops.Events</a:t>
            </a:r>
          </a:p>
        </p:txBody>
      </p:sp>
      <p:pic>
        <p:nvPicPr>
          <p:cNvPr id="235" name="01.png" descr="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4700" y="1860550"/>
            <a:ext cx="7594600" cy="3136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8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Amazon Cloud Watch</a:t>
            </a:r>
          </a:p>
        </p:txBody>
      </p:sp>
      <p:sp>
        <p:nvSpPr>
          <p:cNvPr id="239" name="Подзаголовок 2"/>
          <p:cNvSpPr txBox="1"/>
          <p:nvPr/>
        </p:nvSpPr>
        <p:spPr>
          <a:xfrm>
            <a:off x="6045329" y="6179827"/>
            <a:ext cx="3040553" cy="528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Devops.Events</a:t>
            </a:r>
          </a:p>
        </p:txBody>
      </p:sp>
      <p:pic>
        <p:nvPicPr>
          <p:cNvPr id="240" name="01.png" descr="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2800" y="1638300"/>
            <a:ext cx="7518400" cy="3581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3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Amazon Cloud Watch</a:t>
            </a:r>
          </a:p>
        </p:txBody>
      </p:sp>
      <p:sp>
        <p:nvSpPr>
          <p:cNvPr id="244" name="Подзаголовок 2"/>
          <p:cNvSpPr txBox="1"/>
          <p:nvPr/>
        </p:nvSpPr>
        <p:spPr>
          <a:xfrm>
            <a:off x="6045329" y="6179827"/>
            <a:ext cx="3040553" cy="528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Devops.Events</a:t>
            </a:r>
          </a:p>
        </p:txBody>
      </p:sp>
      <p:pic>
        <p:nvPicPr>
          <p:cNvPr id="245" name="01.png" descr="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87319" y="1221580"/>
            <a:ext cx="5820902" cy="47789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Прямоугольник 3"/>
          <p:cNvSpPr/>
          <p:nvPr/>
        </p:nvSpPr>
        <p:spPr>
          <a:xfrm>
            <a:off x="0" y="2719051"/>
            <a:ext cx="9144000" cy="1198533"/>
          </a:xfrm>
          <a:prstGeom prst="rect">
            <a:avLst/>
          </a:prstGeom>
          <a:solidFill>
            <a:srgbClr val="FFFFFF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0" name="Название 1"/>
          <p:cNvSpPr txBox="1"/>
          <p:nvPr>
            <p:ph type="title"/>
          </p:nvPr>
        </p:nvSpPr>
        <p:spPr>
          <a:xfrm>
            <a:off x="457200" y="2705610"/>
            <a:ext cx="8229600" cy="1143005"/>
          </a:xfrm>
          <a:prstGeom prst="rect">
            <a:avLst/>
          </a:prstGeom>
        </p:spPr>
        <p:txBody>
          <a:bodyPr/>
          <a:lstStyle/>
          <a:p>
            <a:pPr/>
            <a:r>
              <a:t>Docker Commands</a:t>
            </a:r>
          </a:p>
        </p:txBody>
      </p:sp>
      <p:pic>
        <p:nvPicPr>
          <p:cNvPr id="121" name="01.png" descr="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70647"/>
            <a:ext cx="9144000" cy="59167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Прямоугольник 3"/>
          <p:cNvSpPr/>
          <p:nvPr/>
        </p:nvSpPr>
        <p:spPr>
          <a:xfrm>
            <a:off x="0" y="2719051"/>
            <a:ext cx="9144000" cy="1198533"/>
          </a:xfrm>
          <a:prstGeom prst="rect">
            <a:avLst/>
          </a:prstGeom>
          <a:solidFill>
            <a:srgbClr val="FFFFFF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8" name="Название 1"/>
          <p:cNvSpPr txBox="1"/>
          <p:nvPr>
            <p:ph type="title"/>
          </p:nvPr>
        </p:nvSpPr>
        <p:spPr>
          <a:xfrm>
            <a:off x="457200" y="2705610"/>
            <a:ext cx="8229600" cy="1143005"/>
          </a:xfrm>
          <a:prstGeom prst="rect">
            <a:avLst/>
          </a:prstGeom>
        </p:spPr>
        <p:txBody>
          <a:bodyPr/>
          <a:lstStyle/>
          <a:p>
            <a:pPr/>
            <a:r>
              <a:t>Regions</a:t>
            </a:r>
          </a:p>
        </p:txBody>
      </p:sp>
      <p:sp>
        <p:nvSpPr>
          <p:cNvPr id="249" name="Подзаголовок 2"/>
          <p:cNvSpPr txBox="1"/>
          <p:nvPr/>
        </p:nvSpPr>
        <p:spPr>
          <a:xfrm>
            <a:off x="6045329" y="6179827"/>
            <a:ext cx="3040553" cy="528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Devops.Events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2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Regions</a:t>
            </a:r>
          </a:p>
        </p:txBody>
      </p:sp>
      <p:sp>
        <p:nvSpPr>
          <p:cNvPr id="253" name="Подзаголовок 2"/>
          <p:cNvSpPr txBox="1"/>
          <p:nvPr/>
        </p:nvSpPr>
        <p:spPr>
          <a:xfrm>
            <a:off x="6045329" y="6179827"/>
            <a:ext cx="3040553" cy="528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Devops.Events</a:t>
            </a:r>
          </a:p>
        </p:txBody>
      </p:sp>
      <p:pic>
        <p:nvPicPr>
          <p:cNvPr id="254" name="01.png" descr="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8533" y="1597722"/>
            <a:ext cx="6835120" cy="40266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7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Availability zones</a:t>
            </a:r>
          </a:p>
        </p:txBody>
      </p:sp>
      <p:sp>
        <p:nvSpPr>
          <p:cNvPr id="258" name="Подзаголовок 2"/>
          <p:cNvSpPr txBox="1"/>
          <p:nvPr/>
        </p:nvSpPr>
        <p:spPr>
          <a:xfrm>
            <a:off x="6045329" y="6179827"/>
            <a:ext cx="3040553" cy="528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Devops.Events</a:t>
            </a:r>
          </a:p>
        </p:txBody>
      </p:sp>
      <p:pic>
        <p:nvPicPr>
          <p:cNvPr id="259" name="01.png" descr="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4042" y="1298634"/>
            <a:ext cx="4990715" cy="46248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Подзаголовок 2"/>
          <p:cNvSpPr txBox="1"/>
          <p:nvPr/>
        </p:nvSpPr>
        <p:spPr>
          <a:xfrm>
            <a:off x="6116873" y="6215603"/>
            <a:ext cx="3040553" cy="528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Devops.Events</a:t>
            </a:r>
          </a:p>
        </p:txBody>
      </p:sp>
      <p:pic>
        <p:nvPicPr>
          <p:cNvPr id="262" name="01.png" descr="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6227" y="1627680"/>
            <a:ext cx="7631547" cy="36026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Название 1"/>
          <p:cNvSpPr txBox="1"/>
          <p:nvPr>
            <p:ph type="title"/>
          </p:nvPr>
        </p:nvSpPr>
        <p:spPr>
          <a:xfrm>
            <a:off x="80626" y="2080616"/>
            <a:ext cx="8982748" cy="26967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Questions?</a:t>
            </a:r>
          </a:p>
        </p:txBody>
      </p:sp>
      <p:sp>
        <p:nvSpPr>
          <p:cNvPr id="265" name="Подзаголовок 2"/>
          <p:cNvSpPr txBox="1"/>
          <p:nvPr/>
        </p:nvSpPr>
        <p:spPr>
          <a:xfrm>
            <a:off x="6116873" y="6215603"/>
            <a:ext cx="3040553" cy="528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Devops.Events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Прямоугольник 3"/>
          <p:cNvSpPr/>
          <p:nvPr/>
        </p:nvSpPr>
        <p:spPr>
          <a:xfrm>
            <a:off x="0" y="2719051"/>
            <a:ext cx="9144000" cy="1198533"/>
          </a:xfrm>
          <a:prstGeom prst="rect">
            <a:avLst/>
          </a:prstGeom>
          <a:solidFill>
            <a:srgbClr val="FFFFFF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8" name="Название 1"/>
          <p:cNvSpPr txBox="1"/>
          <p:nvPr>
            <p:ph type="title"/>
          </p:nvPr>
        </p:nvSpPr>
        <p:spPr>
          <a:xfrm>
            <a:off x="457200" y="2705610"/>
            <a:ext cx="8229600" cy="1143005"/>
          </a:xfrm>
          <a:prstGeom prst="rect">
            <a:avLst/>
          </a:prstGeom>
        </p:spPr>
        <p:txBody>
          <a:bodyPr/>
          <a:lstStyle/>
          <a:p>
            <a:pPr/>
            <a:r>
              <a:t>Thanks for attentions!</a:t>
            </a:r>
          </a:p>
        </p:txBody>
      </p:sp>
      <p:sp>
        <p:nvSpPr>
          <p:cNvPr id="269" name="Подзаголовок 2"/>
          <p:cNvSpPr txBox="1"/>
          <p:nvPr/>
        </p:nvSpPr>
        <p:spPr>
          <a:xfrm>
            <a:off x="6045329" y="6179827"/>
            <a:ext cx="3040553" cy="528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Devops.Events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Прямоугольник 3"/>
          <p:cNvSpPr/>
          <p:nvPr/>
        </p:nvSpPr>
        <p:spPr>
          <a:xfrm>
            <a:off x="0" y="2719051"/>
            <a:ext cx="9144000" cy="1198533"/>
          </a:xfrm>
          <a:prstGeom prst="rect">
            <a:avLst/>
          </a:prstGeom>
          <a:solidFill>
            <a:srgbClr val="FFFFFF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4" name="Название 1"/>
          <p:cNvSpPr txBox="1"/>
          <p:nvPr>
            <p:ph type="title"/>
          </p:nvPr>
        </p:nvSpPr>
        <p:spPr>
          <a:xfrm>
            <a:off x="457200" y="2705610"/>
            <a:ext cx="8229600" cy="1143005"/>
          </a:xfrm>
          <a:prstGeom prst="rect">
            <a:avLst/>
          </a:prstGeom>
        </p:spPr>
        <p:txBody>
          <a:bodyPr/>
          <a:lstStyle/>
          <a:p>
            <a:pPr/>
            <a:r>
              <a:t>Compute Services</a:t>
            </a:r>
          </a:p>
        </p:txBody>
      </p:sp>
      <p:sp>
        <p:nvSpPr>
          <p:cNvPr id="125" name="Подзаголовок 2"/>
          <p:cNvSpPr txBox="1"/>
          <p:nvPr/>
        </p:nvSpPr>
        <p:spPr>
          <a:xfrm>
            <a:off x="6045329" y="6179827"/>
            <a:ext cx="3040553" cy="528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Devops.Events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8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Compute Services</a:t>
            </a:r>
          </a:p>
        </p:txBody>
      </p:sp>
      <p:sp>
        <p:nvSpPr>
          <p:cNvPr id="129" name="Подзаголовок 2"/>
          <p:cNvSpPr txBox="1"/>
          <p:nvPr/>
        </p:nvSpPr>
        <p:spPr>
          <a:xfrm>
            <a:off x="6045329" y="6179827"/>
            <a:ext cx="3040553" cy="528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Devops.Events</a:t>
            </a:r>
          </a:p>
        </p:txBody>
      </p:sp>
      <p:pic>
        <p:nvPicPr>
          <p:cNvPr id="130" name="01.jpg" descr="0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0700" y="1331410"/>
            <a:ext cx="8102600" cy="4559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3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Compute Services</a:t>
            </a:r>
          </a:p>
        </p:txBody>
      </p:sp>
      <p:sp>
        <p:nvSpPr>
          <p:cNvPr id="134" name="Подзаголовок 2"/>
          <p:cNvSpPr txBox="1"/>
          <p:nvPr/>
        </p:nvSpPr>
        <p:spPr>
          <a:xfrm>
            <a:off x="6045329" y="6179827"/>
            <a:ext cx="3040553" cy="528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Devops.Events</a:t>
            </a:r>
          </a:p>
        </p:txBody>
      </p:sp>
      <p:pic>
        <p:nvPicPr>
          <p:cNvPr id="135" name="01.jpg" descr="0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0700" y="1331410"/>
            <a:ext cx="8102600" cy="4559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8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Compute Services</a:t>
            </a:r>
          </a:p>
        </p:txBody>
      </p:sp>
      <p:sp>
        <p:nvSpPr>
          <p:cNvPr id="139" name="Подзаголовок 2"/>
          <p:cNvSpPr txBox="1"/>
          <p:nvPr/>
        </p:nvSpPr>
        <p:spPr>
          <a:xfrm>
            <a:off x="6045329" y="6179827"/>
            <a:ext cx="3040553" cy="528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Devops.Events</a:t>
            </a:r>
          </a:p>
        </p:txBody>
      </p:sp>
      <p:pic>
        <p:nvPicPr>
          <p:cNvPr id="140" name="01.jpg" descr="0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0700" y="1331410"/>
            <a:ext cx="8102600" cy="4559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Прямоугольник 3"/>
          <p:cNvSpPr/>
          <p:nvPr/>
        </p:nvSpPr>
        <p:spPr>
          <a:xfrm>
            <a:off x="0" y="2719051"/>
            <a:ext cx="9144000" cy="1198533"/>
          </a:xfrm>
          <a:prstGeom prst="rect">
            <a:avLst/>
          </a:prstGeom>
          <a:solidFill>
            <a:srgbClr val="FFFFFF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3" name="Название 1"/>
          <p:cNvSpPr txBox="1"/>
          <p:nvPr>
            <p:ph type="title"/>
          </p:nvPr>
        </p:nvSpPr>
        <p:spPr>
          <a:xfrm>
            <a:off x="457200" y="2705610"/>
            <a:ext cx="8229600" cy="1143005"/>
          </a:xfrm>
          <a:prstGeom prst="rect">
            <a:avLst/>
          </a:prstGeom>
        </p:spPr>
        <p:txBody>
          <a:bodyPr/>
          <a:lstStyle/>
          <a:p>
            <a:pPr/>
            <a:r>
              <a:t>Storage</a:t>
            </a:r>
          </a:p>
        </p:txBody>
      </p:sp>
      <p:sp>
        <p:nvSpPr>
          <p:cNvPr id="144" name="Подзаголовок 2"/>
          <p:cNvSpPr txBox="1"/>
          <p:nvPr/>
        </p:nvSpPr>
        <p:spPr>
          <a:xfrm>
            <a:off x="6045329" y="6179827"/>
            <a:ext cx="3040553" cy="528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Devops.Events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7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Storage</a:t>
            </a:r>
          </a:p>
        </p:txBody>
      </p:sp>
      <p:sp>
        <p:nvSpPr>
          <p:cNvPr id="148" name="Подзаголовок 2"/>
          <p:cNvSpPr txBox="1"/>
          <p:nvPr/>
        </p:nvSpPr>
        <p:spPr>
          <a:xfrm>
            <a:off x="6045329" y="6179827"/>
            <a:ext cx="3040553" cy="528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Devops.Events</a:t>
            </a:r>
          </a:p>
        </p:txBody>
      </p:sp>
      <p:pic>
        <p:nvPicPr>
          <p:cNvPr id="149" name="01.png" descr="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4652" y="1709116"/>
            <a:ext cx="5074696" cy="38038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