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D5102-83BC-4CD5-9A8B-B0BE4C37E468}" type="datetimeFigureOut">
              <a:rPr lang="zh-TW" altLang="en-US" smtClean="0"/>
              <a:t>2016/1/5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645B4-75F8-40A5-95E9-697F94D8D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977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645B4-75F8-40A5-95E9-697F94D8DEE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242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B34A-3E76-440A-BB03-4C2839922E1C}" type="datetimeFigureOut">
              <a:rPr lang="zh-TW" altLang="en-US" smtClean="0"/>
              <a:t>2016/1/5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6466-A015-4940-B259-F45DC2B8E4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01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B34A-3E76-440A-BB03-4C2839922E1C}" type="datetimeFigureOut">
              <a:rPr lang="zh-TW" altLang="en-US" smtClean="0"/>
              <a:t>2016/1/5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6466-A015-4940-B259-F45DC2B8E4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07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B34A-3E76-440A-BB03-4C2839922E1C}" type="datetimeFigureOut">
              <a:rPr lang="zh-TW" altLang="en-US" smtClean="0"/>
              <a:t>2016/1/5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6466-A015-4940-B259-F45DC2B8E4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276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B34A-3E76-440A-BB03-4C2839922E1C}" type="datetimeFigureOut">
              <a:rPr lang="zh-TW" altLang="en-US" smtClean="0"/>
              <a:t>2016/1/5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6466-A015-4940-B259-F45DC2B8E4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121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B34A-3E76-440A-BB03-4C2839922E1C}" type="datetimeFigureOut">
              <a:rPr lang="zh-TW" altLang="en-US" smtClean="0"/>
              <a:t>2016/1/5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6466-A015-4940-B259-F45DC2B8E4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284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B34A-3E76-440A-BB03-4C2839922E1C}" type="datetimeFigureOut">
              <a:rPr lang="zh-TW" altLang="en-US" smtClean="0"/>
              <a:t>2016/1/5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6466-A015-4940-B259-F45DC2B8E4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88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B34A-3E76-440A-BB03-4C2839922E1C}" type="datetimeFigureOut">
              <a:rPr lang="zh-TW" altLang="en-US" smtClean="0"/>
              <a:t>2016/1/5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6466-A015-4940-B259-F45DC2B8E4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24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B34A-3E76-440A-BB03-4C2839922E1C}" type="datetimeFigureOut">
              <a:rPr lang="zh-TW" altLang="en-US" smtClean="0"/>
              <a:t>2016/1/5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6466-A015-4940-B259-F45DC2B8E4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79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B34A-3E76-440A-BB03-4C2839922E1C}" type="datetimeFigureOut">
              <a:rPr lang="zh-TW" altLang="en-US" smtClean="0"/>
              <a:t>2016/1/5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6466-A015-4940-B259-F45DC2B8E4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30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B34A-3E76-440A-BB03-4C2839922E1C}" type="datetimeFigureOut">
              <a:rPr lang="zh-TW" altLang="en-US" smtClean="0"/>
              <a:t>2016/1/5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6466-A015-4940-B259-F45DC2B8E4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83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B34A-3E76-440A-BB03-4C2839922E1C}" type="datetimeFigureOut">
              <a:rPr lang="zh-TW" altLang="en-US" smtClean="0"/>
              <a:t>2016/1/5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6466-A015-4940-B259-F45DC2B8E4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7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B34A-3E76-440A-BB03-4C2839922E1C}" type="datetimeFigureOut">
              <a:rPr lang="zh-TW" altLang="en-US" smtClean="0"/>
              <a:t>2016/1/5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6466-A015-4940-B259-F45DC2B8E4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00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B34A-3E76-440A-BB03-4C2839922E1C}" type="datetimeFigureOut">
              <a:rPr lang="zh-TW" altLang="en-US" smtClean="0"/>
              <a:t>2016/1/5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6466-A015-4940-B259-F45DC2B8E4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28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E4BB34A-3E76-440A-BB03-4C2839922E1C}" type="datetimeFigureOut">
              <a:rPr lang="zh-TW" altLang="en-US" smtClean="0"/>
              <a:t>2016/1/5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BF66466-A015-4940-B259-F45DC2B8E4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48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E4BB34A-3E76-440A-BB03-4C2839922E1C}" type="datetimeFigureOut">
              <a:rPr lang="zh-TW" altLang="en-US" smtClean="0"/>
              <a:t>2016/1/5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BF66466-A015-4940-B259-F45DC2B8E4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120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27678" y="1809422"/>
            <a:ext cx="10572000" cy="2971051"/>
          </a:xfrm>
        </p:spPr>
        <p:txBody>
          <a:bodyPr/>
          <a:lstStyle/>
          <a:p>
            <a:r>
              <a:rPr lang="en-US" altLang="zh-TW" sz="8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Snap The World</a:t>
            </a:r>
            <a:endParaRPr lang="zh-TW" altLang="en-US" sz="8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10001" y="5223386"/>
            <a:ext cx="10572000" cy="759735"/>
          </a:xfrm>
        </p:spPr>
        <p:txBody>
          <a:bodyPr>
            <a:no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國立中央大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林彥礦 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463694" y="2171700"/>
            <a:ext cx="2590800" cy="2477098"/>
            <a:chOff x="463694" y="2171700"/>
            <a:chExt cx="2590800" cy="2477098"/>
          </a:xfrm>
        </p:grpSpPr>
        <p:sp>
          <p:nvSpPr>
            <p:cNvPr id="5" name="橢圓 4"/>
            <p:cNvSpPr/>
            <p:nvPr/>
          </p:nvSpPr>
          <p:spPr>
            <a:xfrm>
              <a:off x="463694" y="2171700"/>
              <a:ext cx="2590800" cy="2477098"/>
            </a:xfrm>
            <a:prstGeom prst="ellipse">
              <a:avLst/>
            </a:prstGeom>
            <a:solidFill>
              <a:srgbClr val="FFC000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038" y="2614613"/>
              <a:ext cx="1660112" cy="16601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332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技術上的困難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50" y="2660072"/>
            <a:ext cx="2646218" cy="2646218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500011" y="5472545"/>
            <a:ext cx="3817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我的問題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442146" y="3223694"/>
            <a:ext cx="5219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/>
              <a:t>✓ 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影像的長寬比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442145" y="4237420"/>
            <a:ext cx="5219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solidFill>
                  <a:srgbClr val="FFFF00"/>
                </a:solidFill>
              </a:rPr>
              <a:t>✓</a:t>
            </a:r>
            <a:r>
              <a:rPr lang="zh-TW" altLang="en-US" sz="4800" dirty="0" smtClean="0"/>
              <a:t> </a:t>
            </a:r>
            <a:r>
              <a:rPr lang="zh-TW" altLang="en-US" sz="40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使用前置鏡頭</a:t>
            </a:r>
            <a:endParaRPr lang="zh-TW" altLang="en-US" sz="40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653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技術上的困難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Picture 2" descr="http://static.myce.com/images_posts/2014/11/myce-firefox-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717" y="2563091"/>
            <a:ext cx="2930265" cy="310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7855501" y="5597236"/>
            <a:ext cx="3817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系統限制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44812" y="2780348"/>
            <a:ext cx="6037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/>
              <a:t>✓ 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無法使用外部的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44812" y="3653135"/>
            <a:ext cx="6516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無法接外部</a:t>
            </a:r>
            <a:r>
              <a:rPr lang="en-US" altLang="zh-TW" sz="5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sz="5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44812" y="4558556"/>
            <a:ext cx="6037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/>
              <a:t>✓ 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文件說明過時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44811" y="5403453"/>
            <a:ext cx="6516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官方文件無法使用</a:t>
            </a:r>
            <a:endParaRPr lang="zh-TW" altLang="en-US" sz="5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834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未來的發展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81" y="2614225"/>
            <a:ext cx="1534058" cy="1479689"/>
          </a:xfrm>
          <a:prstGeom prst="rect">
            <a:avLst/>
          </a:prstGeom>
        </p:spPr>
      </p:pic>
      <p:sp>
        <p:nvSpPr>
          <p:cNvPr id="14" name="向右箭號 13"/>
          <p:cNvSpPr/>
          <p:nvPr/>
        </p:nvSpPr>
        <p:spPr>
          <a:xfrm>
            <a:off x="2829709" y="2926255"/>
            <a:ext cx="1511480" cy="59753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260" y="2722404"/>
            <a:ext cx="1037301" cy="1005235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4840800" y="2129136"/>
            <a:ext cx="2271297" cy="2195611"/>
            <a:chOff x="463694" y="2171700"/>
            <a:chExt cx="2590800" cy="2477098"/>
          </a:xfrm>
        </p:grpSpPr>
        <p:sp>
          <p:nvSpPr>
            <p:cNvPr id="17" name="橢圓 16"/>
            <p:cNvSpPr/>
            <p:nvPr/>
          </p:nvSpPr>
          <p:spPr>
            <a:xfrm>
              <a:off x="463694" y="2171700"/>
              <a:ext cx="2590800" cy="2477098"/>
            </a:xfrm>
            <a:prstGeom prst="ellipse">
              <a:avLst/>
            </a:prstGeom>
            <a:solidFill>
              <a:srgbClr val="FFC000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038" y="2614613"/>
              <a:ext cx="1660112" cy="1660112"/>
            </a:xfrm>
            <a:prstGeom prst="rect">
              <a:avLst/>
            </a:prstGeom>
          </p:spPr>
        </p:pic>
      </p:grpSp>
      <p:sp>
        <p:nvSpPr>
          <p:cNvPr id="19" name="向右箭號 18"/>
          <p:cNvSpPr/>
          <p:nvPr/>
        </p:nvSpPr>
        <p:spPr>
          <a:xfrm>
            <a:off x="7511590" y="2926255"/>
            <a:ext cx="1511480" cy="59753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683593" y="4948336"/>
            <a:ext cx="64147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修圖功能</a:t>
            </a:r>
            <a:endParaRPr lang="zh-TW" altLang="en-US" sz="60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308" y="4664038"/>
            <a:ext cx="1930950" cy="1930950"/>
          </a:xfrm>
          <a:prstGeom prst="rect">
            <a:avLst/>
          </a:prstGeom>
        </p:spPr>
      </p:pic>
      <p:cxnSp>
        <p:nvCxnSpPr>
          <p:cNvPr id="23" name="直線接點 22"/>
          <p:cNvCxnSpPr/>
          <p:nvPr/>
        </p:nvCxnSpPr>
        <p:spPr>
          <a:xfrm>
            <a:off x="3494389" y="2099540"/>
            <a:ext cx="1553" cy="2243670"/>
          </a:xfrm>
          <a:prstGeom prst="line">
            <a:avLst/>
          </a:prstGeom>
          <a:ln w="1270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8101553" y="2099540"/>
            <a:ext cx="1553" cy="2243670"/>
          </a:xfrm>
          <a:prstGeom prst="line">
            <a:avLst/>
          </a:prstGeom>
          <a:ln w="1270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7190280" y="4844683"/>
            <a:ext cx="52199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ü"/>
            </a:pP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圖片效果</a:t>
            </a:r>
            <a:endParaRPr lang="en-US" altLang="zh-TW" sz="4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圖案加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</a:t>
            </a:r>
          </a:p>
        </p:txBody>
      </p:sp>
    </p:spTree>
    <p:extLst>
      <p:ext uri="{BB962C8B-B14F-4D97-AF65-F5344CB8AC3E}">
        <p14:creationId xmlns:p14="http://schemas.microsoft.com/office/powerpoint/2010/main" val="427300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1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未來的發展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170218" y="2038882"/>
            <a:ext cx="64147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</a:t>
            </a:r>
            <a:r>
              <a:rPr lang="en-US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cial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170218" y="3230373"/>
            <a:ext cx="64147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</a:t>
            </a:r>
            <a:r>
              <a:rPr lang="en-US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170218" y="4421864"/>
            <a:ext cx="64147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</a:t>
            </a:r>
            <a:r>
              <a:rPr lang="en-US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bile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555453" y="2462606"/>
            <a:ext cx="5219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自拍分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享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555453" y="3665679"/>
            <a:ext cx="5219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當地圖庫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555453" y="4767046"/>
            <a:ext cx="5219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行動設備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940684" y="2873685"/>
            <a:ext cx="5219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跨平台</a:t>
            </a:r>
            <a:endParaRPr lang="zh-TW" altLang="en-US" sz="72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940684" y="4211943"/>
            <a:ext cx="5219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易開發</a:t>
            </a:r>
            <a:endParaRPr lang="zh-TW" altLang="en-US" sz="72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057198" y="5723285"/>
            <a:ext cx="5219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4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板美圖秀秀</a:t>
            </a:r>
            <a:endParaRPr lang="zh-TW" altLang="en-US" sz="4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797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0" grpId="0"/>
      <p:bldP spid="26" grpId="0"/>
      <p:bldP spid="27" grpId="0"/>
      <p:bldP spid="30" grpId="0"/>
      <p:bldP spid="31" grpId="0"/>
      <p:bldP spid="32" grpId="0"/>
      <p:bldP spid="33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26" y="4047607"/>
            <a:ext cx="2105320" cy="140319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763" y="2407046"/>
            <a:ext cx="2142743" cy="14281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762" y="4047607"/>
            <a:ext cx="2142743" cy="142630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26" y="2407046"/>
            <a:ext cx="2105320" cy="140354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658" y="2407046"/>
            <a:ext cx="2079328" cy="140354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658" y="4069152"/>
            <a:ext cx="2079328" cy="1386219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3860223" y="5473911"/>
            <a:ext cx="52199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不只是巴黎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428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 descr="http://d2r4esoini6f0l.cloudfront.net/images/content/pictures/16664/content_womany_e779d9e805057d08ff493ac70c502081_1408357521-26827-36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415636"/>
            <a:ext cx="12192000" cy="811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" y="2951018"/>
            <a:ext cx="12191999" cy="22998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543910" y="3135011"/>
            <a:ext cx="744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關心世界，關心台</a:t>
            </a: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灣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615165" y="3135011"/>
            <a:ext cx="1767818" cy="1833274"/>
            <a:chOff x="463694" y="2171700"/>
            <a:chExt cx="2590800" cy="2477098"/>
          </a:xfrm>
        </p:grpSpPr>
        <p:sp>
          <p:nvSpPr>
            <p:cNvPr id="8" name="橢圓 7"/>
            <p:cNvSpPr/>
            <p:nvPr/>
          </p:nvSpPr>
          <p:spPr>
            <a:xfrm>
              <a:off x="463694" y="2171700"/>
              <a:ext cx="2590800" cy="2477098"/>
            </a:xfrm>
            <a:prstGeom prst="ellipse">
              <a:avLst/>
            </a:prstGeom>
            <a:solidFill>
              <a:srgbClr val="FFC000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038" y="2614613"/>
              <a:ext cx="1660112" cy="1660112"/>
            </a:xfrm>
            <a:prstGeom prst="rect">
              <a:avLst/>
            </a:prstGeom>
          </p:spPr>
        </p:pic>
      </p:grpSp>
      <p:sp>
        <p:nvSpPr>
          <p:cNvPr id="10" name="文字方塊 9"/>
          <p:cNvSpPr txBox="1"/>
          <p:nvPr/>
        </p:nvSpPr>
        <p:spPr>
          <a:xfrm>
            <a:off x="2554592" y="3875788"/>
            <a:ext cx="7434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Snap The world</a:t>
            </a:r>
            <a:endParaRPr lang="zh-TW" altLang="en-US" sz="72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858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gw.udn.com.tw/gw/photo.php?u=http://uc.udn.com.tw/photo/2015/11/18/98/1524376.jpg&amp;sl=W&amp;fw=750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2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532909" y="3297382"/>
            <a:ext cx="10572000" cy="393469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2015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endParaRPr lang="en-US" altLang="zh-TW" sz="5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60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法國巴黎遭到恐怖攻擊</a:t>
            </a:r>
            <a:endParaRPr lang="en-US" altLang="zh-TW" sz="60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60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造成</a:t>
            </a:r>
            <a:r>
              <a:rPr lang="en-US" altLang="zh-TW" sz="60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129</a:t>
            </a:r>
            <a:r>
              <a:rPr lang="zh-TW" altLang="en-US" sz="60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人死亡</a:t>
            </a:r>
            <a:endParaRPr lang="en-US" altLang="zh-TW" sz="60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54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190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為什麼想要開發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://static.ettoday.net/images/1420/e14208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20" y="2396836"/>
            <a:ext cx="3483154" cy="421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4592292" y="1870363"/>
            <a:ext cx="6789706" cy="322810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接下來的幾周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大家的臉書都換上大頭貼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罹難者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祈福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592292" y="5098472"/>
            <a:ext cx="6789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這時候我能做什麼</a:t>
            </a:r>
            <a:r>
              <a:rPr lang="en-US" altLang="zh-TW" sz="5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54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835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所以，我以這個為方向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262" y="2396345"/>
            <a:ext cx="1773381" cy="177338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956705" y="4349836"/>
            <a:ext cx="2310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相機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36" y="2332036"/>
            <a:ext cx="2364654" cy="2364654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7276850" y="4382509"/>
            <a:ext cx="2310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國旗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33293" y="2715543"/>
            <a:ext cx="2310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endParaRPr lang="zh-TW" altLang="en-US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111951" y="5305839"/>
            <a:ext cx="6789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透過自拍展現關懷</a:t>
            </a:r>
            <a:endParaRPr lang="zh-TW" altLang="en-US" sz="54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261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只需要</a:t>
            </a:r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三個步驟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98" y="2837223"/>
            <a:ext cx="2108850" cy="210885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564114" y="4835687"/>
            <a:ext cx="27644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9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自拍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170" y="2649311"/>
            <a:ext cx="2247985" cy="2247985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3934261" y="4912761"/>
            <a:ext cx="41018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9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套上國旗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311" y="2837223"/>
            <a:ext cx="2108851" cy="2108851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7910085" y="4946073"/>
            <a:ext cx="40325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9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儲存分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享</a:t>
            </a:r>
          </a:p>
        </p:txBody>
      </p:sp>
    </p:spTree>
    <p:extLst>
      <p:ext uri="{BB962C8B-B14F-4D97-AF65-F5344CB8AC3E}">
        <p14:creationId xmlns:p14="http://schemas.microsoft.com/office/powerpoint/2010/main" val="140287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影片介紹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64802" y="3305633"/>
            <a:ext cx="10862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0105</a:t>
            </a:r>
            <a:r>
              <a:rPr lang="zh-TW" altLang="en-US" sz="4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上傳至</a:t>
            </a:r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703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做出貢獻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45841" y="2936712"/>
            <a:ext cx="99528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美國研究指出，現代年輕人</a:t>
            </a:r>
            <a:endParaRPr lang="en-US" altLang="zh-TW" sz="4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一年平均花</a:t>
            </a:r>
            <a:r>
              <a:rPr lang="en-US" altLang="zh-TW" sz="7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54</a:t>
            </a:r>
            <a:r>
              <a:rPr lang="zh-TW" altLang="en-US" sz="7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小時</a:t>
            </a: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在自拍上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835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做出貢獻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0" y="3168228"/>
            <a:ext cx="2044959" cy="197248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725" y="2606238"/>
            <a:ext cx="1037301" cy="1005235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2522380" y="2819325"/>
            <a:ext cx="3546763" cy="5790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6166123" y="4772364"/>
            <a:ext cx="1784504" cy="1711377"/>
            <a:chOff x="463694" y="2171700"/>
            <a:chExt cx="2590800" cy="2477098"/>
          </a:xfrm>
        </p:grpSpPr>
        <p:sp>
          <p:nvSpPr>
            <p:cNvPr id="10" name="橢圓 9"/>
            <p:cNvSpPr/>
            <p:nvPr/>
          </p:nvSpPr>
          <p:spPr>
            <a:xfrm>
              <a:off x="463694" y="2171700"/>
              <a:ext cx="2590800" cy="2477098"/>
            </a:xfrm>
            <a:prstGeom prst="ellipse">
              <a:avLst/>
            </a:prstGeom>
            <a:solidFill>
              <a:srgbClr val="FFC000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038" y="2614613"/>
              <a:ext cx="1660112" cy="1660112"/>
            </a:xfrm>
            <a:prstGeom prst="rect">
              <a:avLst/>
            </a:prstGeom>
          </p:spPr>
        </p:pic>
      </p:grpSp>
      <p:sp>
        <p:nvSpPr>
          <p:cNvPr id="12" name="向右箭號 11"/>
          <p:cNvSpPr/>
          <p:nvPr/>
        </p:nvSpPr>
        <p:spPr>
          <a:xfrm>
            <a:off x="2644801" y="5378509"/>
            <a:ext cx="3202750" cy="597535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438752" y="3425468"/>
            <a:ext cx="361484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使用率即使只有</a:t>
            </a:r>
            <a:r>
              <a:rPr lang="en-US" altLang="zh-TW" sz="6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10%</a:t>
            </a:r>
            <a:endParaRPr lang="zh-TW" altLang="en-US" sz="6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向上箭號 6"/>
          <p:cNvSpPr/>
          <p:nvPr/>
        </p:nvSpPr>
        <p:spPr>
          <a:xfrm>
            <a:off x="6705980" y="3842742"/>
            <a:ext cx="733911" cy="62345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3443888" y="2221517"/>
            <a:ext cx="1703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分享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131384" y="3425468"/>
            <a:ext cx="38174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都是不能忽視的</a:t>
            </a:r>
            <a:r>
              <a:rPr lang="zh-TW" altLang="en-US" sz="5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力量</a:t>
            </a:r>
            <a:endParaRPr lang="zh-TW" altLang="en-US" sz="54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804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/>
      <p:bldP spid="7" grpId="0" animBg="1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技術上的困難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759" y="2770908"/>
            <a:ext cx="2646218" cy="2646218"/>
          </a:xfrm>
          <a:prstGeom prst="rect">
            <a:avLst/>
          </a:prstGeom>
        </p:spPr>
      </p:pic>
      <p:pic>
        <p:nvPicPr>
          <p:cNvPr id="4098" name="Picture 2" descr="http://static.myce.com/images_posts/2014/11/myce-firefox-o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662" y="2549236"/>
            <a:ext cx="2930265" cy="310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字方塊 16"/>
          <p:cNvSpPr txBox="1"/>
          <p:nvPr/>
        </p:nvSpPr>
        <p:spPr>
          <a:xfrm>
            <a:off x="2137320" y="5583381"/>
            <a:ext cx="3817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我的問題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384446" y="5583381"/>
            <a:ext cx="3817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系統限制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275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至理名言">
  <a:themeElements>
    <a:clrScheme name="至理名言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至理名言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至理名言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311</TotalTime>
  <Words>216</Words>
  <Application>Microsoft Office PowerPoint</Application>
  <PresentationFormat>寬螢幕</PresentationFormat>
  <Paragraphs>60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新細明體</vt:lpstr>
      <vt:lpstr>Calibri</vt:lpstr>
      <vt:lpstr>Century Gothic</vt:lpstr>
      <vt:lpstr>Wingdings</vt:lpstr>
      <vt:lpstr>Wingdings 2</vt:lpstr>
      <vt:lpstr>至理名言</vt:lpstr>
      <vt:lpstr>Snap The World</vt:lpstr>
      <vt:lpstr>PowerPoint 簡報</vt:lpstr>
      <vt:lpstr>為什麼想要開發?</vt:lpstr>
      <vt:lpstr>所以，我以這個為方向</vt:lpstr>
      <vt:lpstr>只需要三個步驟</vt:lpstr>
      <vt:lpstr>影片介紹</vt:lpstr>
      <vt:lpstr>做出貢獻</vt:lpstr>
      <vt:lpstr>做出貢獻</vt:lpstr>
      <vt:lpstr>技術上的困難</vt:lpstr>
      <vt:lpstr>技術上的困難</vt:lpstr>
      <vt:lpstr>技術上的困難</vt:lpstr>
      <vt:lpstr>未來的發展</vt:lpstr>
      <vt:lpstr>未來的發展</vt:lpstr>
      <vt:lpstr>期許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donkey</dc:creator>
  <cp:lastModifiedBy>donkey</cp:lastModifiedBy>
  <cp:revision>25</cp:revision>
  <dcterms:created xsi:type="dcterms:W3CDTF">2015-12-03T10:44:43Z</dcterms:created>
  <dcterms:modified xsi:type="dcterms:W3CDTF">2016-01-05T15:59:10Z</dcterms:modified>
</cp:coreProperties>
</file>