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80" r:id="rId25"/>
    <p:sldId id="279" r:id="rId26"/>
    <p:sldId id="281" r:id="rId27"/>
    <p:sldId id="282" r:id="rId28"/>
    <p:sldId id="283" r:id="rId29"/>
    <p:sldId id="284" r:id="rId30"/>
    <p:sldId id="285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ng Wallter" userId="d5c269cbe9dbe8bc" providerId="LiveId" clId="{81A65F6B-2880-4D50-B365-74B90E4C48D5}"/>
    <pc:docChg chg="modSld">
      <pc:chgData name="Kang Wallter" userId="d5c269cbe9dbe8bc" providerId="LiveId" clId="{81A65F6B-2880-4D50-B365-74B90E4C48D5}" dt="2022-08-22T14:33:20.291" v="452"/>
      <pc:docMkLst>
        <pc:docMk/>
      </pc:docMkLst>
      <pc:sldChg chg="modSp mod">
        <pc:chgData name="Kang Wallter" userId="d5c269cbe9dbe8bc" providerId="LiveId" clId="{81A65F6B-2880-4D50-B365-74B90E4C48D5}" dt="2022-08-22T14:23:24.713" v="66" actId="1076"/>
        <pc:sldMkLst>
          <pc:docMk/>
          <pc:sldMk cId="1197554754" sldId="265"/>
        </pc:sldMkLst>
        <pc:graphicFrameChg chg="mod modGraphic">
          <ac:chgData name="Kang Wallter" userId="d5c269cbe9dbe8bc" providerId="LiveId" clId="{81A65F6B-2880-4D50-B365-74B90E4C48D5}" dt="2022-08-22T14:23:11.943" v="65" actId="20577"/>
          <ac:graphicFrameMkLst>
            <pc:docMk/>
            <pc:sldMk cId="1197554754" sldId="265"/>
            <ac:graphicFrameMk id="4" creationId="{0C6BA7E4-0F1F-B4F3-D5B4-0B5C7C153C11}"/>
          </ac:graphicFrameMkLst>
        </pc:graphicFrameChg>
        <pc:graphicFrameChg chg="mod modGraphic">
          <ac:chgData name="Kang Wallter" userId="d5c269cbe9dbe8bc" providerId="LiveId" clId="{81A65F6B-2880-4D50-B365-74B90E4C48D5}" dt="2022-08-22T14:23:24.713" v="66" actId="1076"/>
          <ac:graphicFrameMkLst>
            <pc:docMk/>
            <pc:sldMk cId="1197554754" sldId="265"/>
            <ac:graphicFrameMk id="5" creationId="{F779AF12-13CC-B00A-17E7-588CE50ADDB8}"/>
          </ac:graphicFrameMkLst>
        </pc:graphicFrameChg>
        <pc:graphicFrameChg chg="mod modGraphic">
          <ac:chgData name="Kang Wallter" userId="d5c269cbe9dbe8bc" providerId="LiveId" clId="{81A65F6B-2880-4D50-B365-74B90E4C48D5}" dt="2022-08-22T14:17:49.398" v="5" actId="1076"/>
          <ac:graphicFrameMkLst>
            <pc:docMk/>
            <pc:sldMk cId="1197554754" sldId="265"/>
            <ac:graphicFrameMk id="6" creationId="{D8B331AB-D97A-0CD3-010E-AD0D9945C46B}"/>
          </ac:graphicFrameMkLst>
        </pc:graphicFrameChg>
      </pc:sldChg>
      <pc:sldChg chg="modSp mod">
        <pc:chgData name="Kang Wallter" userId="d5c269cbe9dbe8bc" providerId="LiveId" clId="{81A65F6B-2880-4D50-B365-74B90E4C48D5}" dt="2022-08-22T14:30:05.979" v="269" actId="20577"/>
        <pc:sldMkLst>
          <pc:docMk/>
          <pc:sldMk cId="2636441512" sldId="276"/>
        </pc:sldMkLst>
        <pc:spChg chg="mod">
          <ac:chgData name="Kang Wallter" userId="d5c269cbe9dbe8bc" providerId="LiveId" clId="{81A65F6B-2880-4D50-B365-74B90E4C48D5}" dt="2022-08-22T14:30:05.979" v="269" actId="20577"/>
          <ac:spMkLst>
            <pc:docMk/>
            <pc:sldMk cId="2636441512" sldId="276"/>
            <ac:spMk id="3" creationId="{D0456AA6-6EE6-9ECA-944B-7C885F32CE3D}"/>
          </ac:spMkLst>
        </pc:spChg>
      </pc:sldChg>
      <pc:sldChg chg="addSp modSp mod">
        <pc:chgData name="Kang Wallter" userId="d5c269cbe9dbe8bc" providerId="LiveId" clId="{81A65F6B-2880-4D50-B365-74B90E4C48D5}" dt="2022-08-22T14:31:47.769" v="434" actId="1076"/>
        <pc:sldMkLst>
          <pc:docMk/>
          <pc:sldMk cId="819443295" sldId="277"/>
        </pc:sldMkLst>
        <pc:spChg chg="add mod">
          <ac:chgData name="Kang Wallter" userId="d5c269cbe9dbe8bc" providerId="LiveId" clId="{81A65F6B-2880-4D50-B365-74B90E4C48D5}" dt="2022-08-22T14:31:47.769" v="434" actId="1076"/>
          <ac:spMkLst>
            <pc:docMk/>
            <pc:sldMk cId="819443295" sldId="277"/>
            <ac:spMk id="3" creationId="{FBD48759-C513-F0C0-3BC7-597C6C21A424}"/>
          </ac:spMkLst>
        </pc:spChg>
      </pc:sldChg>
      <pc:sldChg chg="modSp mod">
        <pc:chgData name="Kang Wallter" userId="d5c269cbe9dbe8bc" providerId="LiveId" clId="{81A65F6B-2880-4D50-B365-74B90E4C48D5}" dt="2022-08-22T14:32:39.146" v="448" actId="404"/>
        <pc:sldMkLst>
          <pc:docMk/>
          <pc:sldMk cId="3226619936" sldId="280"/>
        </pc:sldMkLst>
        <pc:spChg chg="mod">
          <ac:chgData name="Kang Wallter" userId="d5c269cbe9dbe8bc" providerId="LiveId" clId="{81A65F6B-2880-4D50-B365-74B90E4C48D5}" dt="2022-08-22T14:32:39.146" v="448" actId="404"/>
          <ac:spMkLst>
            <pc:docMk/>
            <pc:sldMk cId="3226619936" sldId="280"/>
            <ac:spMk id="3" creationId="{8D9DEC07-0321-D3BB-CB4D-AC044C9A9DD4}"/>
          </ac:spMkLst>
        </pc:spChg>
      </pc:sldChg>
      <pc:sldChg chg="modSp mod">
        <pc:chgData name="Kang Wallter" userId="d5c269cbe9dbe8bc" providerId="LiveId" clId="{81A65F6B-2880-4D50-B365-74B90E4C48D5}" dt="2022-08-22T14:33:20.291" v="452"/>
        <pc:sldMkLst>
          <pc:docMk/>
          <pc:sldMk cId="1200146543" sldId="282"/>
        </pc:sldMkLst>
        <pc:spChg chg="mod">
          <ac:chgData name="Kang Wallter" userId="d5c269cbe9dbe8bc" providerId="LiveId" clId="{81A65F6B-2880-4D50-B365-74B90E4C48D5}" dt="2022-08-22T14:33:20.291" v="452"/>
          <ac:spMkLst>
            <pc:docMk/>
            <pc:sldMk cId="1200146543" sldId="282"/>
            <ac:spMk id="3" creationId="{60102C78-4117-81E6-0DE1-BD0C28562BA7}"/>
          </ac:spMkLst>
        </pc:spChg>
      </pc:sldChg>
    </pc:docChg>
  </pc:docChgLst>
  <pc:docChgLst>
    <pc:chgData name="Kang Wallter" userId="d5c269cbe9dbe8bc" providerId="LiveId" clId="{29002A06-A58A-406B-AE51-0A84C9F406E2}"/>
    <pc:docChg chg="undo custSel addSld delSld modSld sldOrd">
      <pc:chgData name="Kang Wallter" userId="d5c269cbe9dbe8bc" providerId="LiveId" clId="{29002A06-A58A-406B-AE51-0A84C9F406E2}" dt="2022-07-08T04:28:26.039" v="6761" actId="2696"/>
      <pc:docMkLst>
        <pc:docMk/>
      </pc:docMkLst>
      <pc:sldChg chg="del">
        <pc:chgData name="Kang Wallter" userId="d5c269cbe9dbe8bc" providerId="LiveId" clId="{29002A06-A58A-406B-AE51-0A84C9F406E2}" dt="2022-07-05T03:20:49.882" v="0" actId="47"/>
        <pc:sldMkLst>
          <pc:docMk/>
          <pc:sldMk cId="2158968262" sldId="256"/>
        </pc:sldMkLst>
      </pc:sldChg>
      <pc:sldChg chg="modSp new mod">
        <pc:chgData name="Kang Wallter" userId="d5c269cbe9dbe8bc" providerId="LiveId" clId="{29002A06-A58A-406B-AE51-0A84C9F406E2}" dt="2022-07-05T03:22:12.013" v="48" actId="404"/>
        <pc:sldMkLst>
          <pc:docMk/>
          <pc:sldMk cId="4110385745" sldId="256"/>
        </pc:sldMkLst>
        <pc:spChg chg="mod">
          <ac:chgData name="Kang Wallter" userId="d5c269cbe9dbe8bc" providerId="LiveId" clId="{29002A06-A58A-406B-AE51-0A84C9F406E2}" dt="2022-07-05T03:22:12.013" v="48" actId="404"/>
          <ac:spMkLst>
            <pc:docMk/>
            <pc:sldMk cId="4110385745" sldId="256"/>
            <ac:spMk id="2" creationId="{7A2E5214-2B82-168D-182C-77467C4ADDC8}"/>
          </ac:spMkLst>
        </pc:spChg>
      </pc:sldChg>
      <pc:sldChg chg="modSp new mod">
        <pc:chgData name="Kang Wallter" userId="d5c269cbe9dbe8bc" providerId="LiveId" clId="{29002A06-A58A-406B-AE51-0A84C9F406E2}" dt="2022-07-05T03:36:51.262" v="1257" actId="20577"/>
        <pc:sldMkLst>
          <pc:docMk/>
          <pc:sldMk cId="1315633520" sldId="257"/>
        </pc:sldMkLst>
        <pc:spChg chg="mod">
          <ac:chgData name="Kang Wallter" userId="d5c269cbe9dbe8bc" providerId="LiveId" clId="{29002A06-A58A-406B-AE51-0A84C9F406E2}" dt="2022-07-05T03:22:47.061" v="80" actId="20577"/>
          <ac:spMkLst>
            <pc:docMk/>
            <pc:sldMk cId="1315633520" sldId="257"/>
            <ac:spMk id="2" creationId="{7EBE9842-177C-13D0-B544-BBADC30BA0D4}"/>
          </ac:spMkLst>
        </pc:spChg>
        <pc:spChg chg="mod">
          <ac:chgData name="Kang Wallter" userId="d5c269cbe9dbe8bc" providerId="LiveId" clId="{29002A06-A58A-406B-AE51-0A84C9F406E2}" dt="2022-07-05T03:36:51.262" v="1257" actId="20577"/>
          <ac:spMkLst>
            <pc:docMk/>
            <pc:sldMk cId="1315633520" sldId="257"/>
            <ac:spMk id="3" creationId="{0F474CA7-5EF9-9C57-E96D-493B04EC5D72}"/>
          </ac:spMkLst>
        </pc:spChg>
      </pc:sldChg>
      <pc:sldChg chg="del">
        <pc:chgData name="Kang Wallter" userId="d5c269cbe9dbe8bc" providerId="LiveId" clId="{29002A06-A58A-406B-AE51-0A84C9F406E2}" dt="2022-07-05T03:20:49.882" v="0" actId="47"/>
        <pc:sldMkLst>
          <pc:docMk/>
          <pc:sldMk cId="1574968390" sldId="257"/>
        </pc:sldMkLst>
      </pc:sldChg>
      <pc:sldChg chg="addSp modSp new mod">
        <pc:chgData name="Kang Wallter" userId="d5c269cbe9dbe8bc" providerId="LiveId" clId="{29002A06-A58A-406B-AE51-0A84C9F406E2}" dt="2022-07-05T03:28:17.178" v="532" actId="14100"/>
        <pc:sldMkLst>
          <pc:docMk/>
          <pc:sldMk cId="1679696198" sldId="258"/>
        </pc:sldMkLst>
        <pc:spChg chg="mod">
          <ac:chgData name="Kang Wallter" userId="d5c269cbe9dbe8bc" providerId="LiveId" clId="{29002A06-A58A-406B-AE51-0A84C9F406E2}" dt="2022-07-05T03:23:13.667" v="124"/>
          <ac:spMkLst>
            <pc:docMk/>
            <pc:sldMk cId="1679696198" sldId="258"/>
            <ac:spMk id="2" creationId="{0BCAD6AE-635C-CCBB-7772-2819F967F1A6}"/>
          </ac:spMkLst>
        </pc:spChg>
        <pc:spChg chg="mod">
          <ac:chgData name="Kang Wallter" userId="d5c269cbe9dbe8bc" providerId="LiveId" clId="{29002A06-A58A-406B-AE51-0A84C9F406E2}" dt="2022-07-05T03:28:00.920" v="529" actId="20577"/>
          <ac:spMkLst>
            <pc:docMk/>
            <pc:sldMk cId="1679696198" sldId="258"/>
            <ac:spMk id="3" creationId="{B8753C8E-DA26-9A78-54BF-0276EB6800EB}"/>
          </ac:spMkLst>
        </pc:spChg>
        <pc:picChg chg="add mod">
          <ac:chgData name="Kang Wallter" userId="d5c269cbe9dbe8bc" providerId="LiveId" clId="{29002A06-A58A-406B-AE51-0A84C9F406E2}" dt="2022-07-05T03:28:17.178" v="532" actId="14100"/>
          <ac:picMkLst>
            <pc:docMk/>
            <pc:sldMk cId="1679696198" sldId="258"/>
            <ac:picMk id="4" creationId="{C4FFF127-48B8-879B-EAC5-86511711ADC9}"/>
          </ac:picMkLst>
        </pc:picChg>
      </pc:sldChg>
      <pc:sldChg chg="del">
        <pc:chgData name="Kang Wallter" userId="d5c269cbe9dbe8bc" providerId="LiveId" clId="{29002A06-A58A-406B-AE51-0A84C9F406E2}" dt="2022-07-05T03:20:49.882" v="0" actId="47"/>
        <pc:sldMkLst>
          <pc:docMk/>
          <pc:sldMk cId="2416261950" sldId="258"/>
        </pc:sldMkLst>
      </pc:sldChg>
      <pc:sldChg chg="del">
        <pc:chgData name="Kang Wallter" userId="d5c269cbe9dbe8bc" providerId="LiveId" clId="{29002A06-A58A-406B-AE51-0A84C9F406E2}" dt="2022-07-05T03:20:49.882" v="0" actId="47"/>
        <pc:sldMkLst>
          <pc:docMk/>
          <pc:sldMk cId="655374813" sldId="259"/>
        </pc:sldMkLst>
      </pc:sldChg>
      <pc:sldChg chg="addSp delSp modSp new mod">
        <pc:chgData name="Kang Wallter" userId="d5c269cbe9dbe8bc" providerId="LiveId" clId="{29002A06-A58A-406B-AE51-0A84C9F406E2}" dt="2022-07-05T03:34:37.032" v="993" actId="404"/>
        <pc:sldMkLst>
          <pc:docMk/>
          <pc:sldMk cId="2719712979" sldId="259"/>
        </pc:sldMkLst>
        <pc:spChg chg="mod">
          <ac:chgData name="Kang Wallter" userId="d5c269cbe9dbe8bc" providerId="LiveId" clId="{29002A06-A58A-406B-AE51-0A84C9F406E2}" dt="2022-07-05T03:28:37.325" v="581" actId="20577"/>
          <ac:spMkLst>
            <pc:docMk/>
            <pc:sldMk cId="2719712979" sldId="259"/>
            <ac:spMk id="2" creationId="{32724F5A-3FDF-3460-A26C-65638CE1F07B}"/>
          </ac:spMkLst>
        </pc:spChg>
        <pc:spChg chg="mod">
          <ac:chgData name="Kang Wallter" userId="d5c269cbe9dbe8bc" providerId="LiveId" clId="{29002A06-A58A-406B-AE51-0A84C9F406E2}" dt="2022-07-05T03:34:37.032" v="993" actId="404"/>
          <ac:spMkLst>
            <pc:docMk/>
            <pc:sldMk cId="2719712979" sldId="259"/>
            <ac:spMk id="3" creationId="{64B573C2-A2F9-C403-55DF-EFAE8E5EE957}"/>
          </ac:spMkLst>
        </pc:spChg>
        <pc:picChg chg="add del mod">
          <ac:chgData name="Kang Wallter" userId="d5c269cbe9dbe8bc" providerId="LiveId" clId="{29002A06-A58A-406B-AE51-0A84C9F406E2}" dt="2022-07-05T03:30:25.859" v="731" actId="478"/>
          <ac:picMkLst>
            <pc:docMk/>
            <pc:sldMk cId="2719712979" sldId="259"/>
            <ac:picMk id="4" creationId="{33AE12E9-F7A6-1671-BD6A-1C2061585FD8}"/>
          </ac:picMkLst>
        </pc:picChg>
      </pc:sldChg>
      <pc:sldChg chg="del">
        <pc:chgData name="Kang Wallter" userId="d5c269cbe9dbe8bc" providerId="LiveId" clId="{29002A06-A58A-406B-AE51-0A84C9F406E2}" dt="2022-07-05T03:20:49.882" v="0" actId="47"/>
        <pc:sldMkLst>
          <pc:docMk/>
          <pc:sldMk cId="1549727391" sldId="260"/>
        </pc:sldMkLst>
      </pc:sldChg>
      <pc:sldChg chg="addSp modSp new mod">
        <pc:chgData name="Kang Wallter" userId="d5c269cbe9dbe8bc" providerId="LiveId" clId="{29002A06-A58A-406B-AE51-0A84C9F406E2}" dt="2022-07-05T03:34:59.068" v="997" actId="1076"/>
        <pc:sldMkLst>
          <pc:docMk/>
          <pc:sldMk cId="1893269529" sldId="260"/>
        </pc:sldMkLst>
        <pc:spChg chg="mod">
          <ac:chgData name="Kang Wallter" userId="d5c269cbe9dbe8bc" providerId="LiveId" clId="{29002A06-A58A-406B-AE51-0A84C9F406E2}" dt="2022-07-05T03:33:22.527" v="979"/>
          <ac:spMkLst>
            <pc:docMk/>
            <pc:sldMk cId="1893269529" sldId="260"/>
            <ac:spMk id="2" creationId="{79EAAACD-E5AD-9DFC-6390-9AF58064D87D}"/>
          </ac:spMkLst>
        </pc:spChg>
        <pc:spChg chg="mod">
          <ac:chgData name="Kang Wallter" userId="d5c269cbe9dbe8bc" providerId="LiveId" clId="{29002A06-A58A-406B-AE51-0A84C9F406E2}" dt="2022-07-05T03:34:20.424" v="990" actId="20577"/>
          <ac:spMkLst>
            <pc:docMk/>
            <pc:sldMk cId="1893269529" sldId="260"/>
            <ac:spMk id="3" creationId="{A7B3FD4C-9702-4F2F-C34D-A7EB725A33A0}"/>
          </ac:spMkLst>
        </pc:spChg>
        <pc:picChg chg="add mod">
          <ac:chgData name="Kang Wallter" userId="d5c269cbe9dbe8bc" providerId="LiveId" clId="{29002A06-A58A-406B-AE51-0A84C9F406E2}" dt="2022-07-05T03:34:59.068" v="997" actId="1076"/>
          <ac:picMkLst>
            <pc:docMk/>
            <pc:sldMk cId="1893269529" sldId="260"/>
            <ac:picMk id="4" creationId="{01202C6F-291B-9699-0821-1E4C759DC6CC}"/>
          </ac:picMkLst>
        </pc:picChg>
      </pc:sldChg>
      <pc:sldChg chg="addSp modSp new mod">
        <pc:chgData name="Kang Wallter" userId="d5c269cbe9dbe8bc" providerId="LiveId" clId="{29002A06-A58A-406B-AE51-0A84C9F406E2}" dt="2022-07-05T03:38:18.531" v="1383" actId="1076"/>
        <pc:sldMkLst>
          <pc:docMk/>
          <pc:sldMk cId="3070584832" sldId="261"/>
        </pc:sldMkLst>
        <pc:spChg chg="mod">
          <ac:chgData name="Kang Wallter" userId="d5c269cbe9dbe8bc" providerId="LiveId" clId="{29002A06-A58A-406B-AE51-0A84C9F406E2}" dt="2022-07-05T03:35:21.763" v="1030" actId="20577"/>
          <ac:spMkLst>
            <pc:docMk/>
            <pc:sldMk cId="3070584832" sldId="261"/>
            <ac:spMk id="2" creationId="{7805B5CB-353C-5D06-17A7-5948199FDBCF}"/>
          </ac:spMkLst>
        </pc:spChg>
        <pc:spChg chg="mod">
          <ac:chgData name="Kang Wallter" userId="d5c269cbe9dbe8bc" providerId="LiveId" clId="{29002A06-A58A-406B-AE51-0A84C9F406E2}" dt="2022-07-05T03:37:21.017" v="1366" actId="20577"/>
          <ac:spMkLst>
            <pc:docMk/>
            <pc:sldMk cId="3070584832" sldId="261"/>
            <ac:spMk id="3" creationId="{DA9E0ADB-DCDE-D692-B64D-4894FFE8FCF3}"/>
          </ac:spMkLst>
        </pc:spChg>
        <pc:spChg chg="add mod">
          <ac:chgData name="Kang Wallter" userId="d5c269cbe9dbe8bc" providerId="LiveId" clId="{29002A06-A58A-406B-AE51-0A84C9F406E2}" dt="2022-07-05T03:38:18.531" v="1383" actId="1076"/>
          <ac:spMkLst>
            <pc:docMk/>
            <pc:sldMk cId="3070584832" sldId="261"/>
            <ac:spMk id="6" creationId="{9C042013-4284-BA9E-0EAC-494824067308}"/>
          </ac:spMkLst>
        </pc:spChg>
        <pc:picChg chg="add mod">
          <ac:chgData name="Kang Wallter" userId="d5c269cbe9dbe8bc" providerId="LiveId" clId="{29002A06-A58A-406B-AE51-0A84C9F406E2}" dt="2022-07-05T03:38:16.521" v="1382" actId="1076"/>
          <ac:picMkLst>
            <pc:docMk/>
            <pc:sldMk cId="3070584832" sldId="261"/>
            <ac:picMk id="4" creationId="{F6A6E669-14EC-5A0E-2678-FCB9492E0FF1}"/>
          </ac:picMkLst>
        </pc:picChg>
        <pc:picChg chg="add mod">
          <ac:chgData name="Kang Wallter" userId="d5c269cbe9dbe8bc" providerId="LiveId" clId="{29002A06-A58A-406B-AE51-0A84C9F406E2}" dt="2022-07-05T03:38:10.474" v="1381" actId="13822"/>
          <ac:picMkLst>
            <pc:docMk/>
            <pc:sldMk cId="3070584832" sldId="261"/>
            <ac:picMk id="5" creationId="{676885BE-11AE-FDCD-BACD-B680D8CF6E92}"/>
          </ac:picMkLst>
        </pc:picChg>
      </pc:sldChg>
      <pc:sldChg chg="del">
        <pc:chgData name="Kang Wallter" userId="d5c269cbe9dbe8bc" providerId="LiveId" clId="{29002A06-A58A-406B-AE51-0A84C9F406E2}" dt="2022-07-05T03:20:49.882" v="0" actId="47"/>
        <pc:sldMkLst>
          <pc:docMk/>
          <pc:sldMk cId="3399929983" sldId="261"/>
        </pc:sldMkLst>
      </pc:sldChg>
      <pc:sldChg chg="addSp delSp modSp new mod">
        <pc:chgData name="Kang Wallter" userId="d5c269cbe9dbe8bc" providerId="LiveId" clId="{29002A06-A58A-406B-AE51-0A84C9F406E2}" dt="2022-07-05T03:44:09.178" v="1707" actId="1076"/>
        <pc:sldMkLst>
          <pc:docMk/>
          <pc:sldMk cId="1655813551" sldId="262"/>
        </pc:sldMkLst>
        <pc:spChg chg="mod">
          <ac:chgData name="Kang Wallter" userId="d5c269cbe9dbe8bc" providerId="LiveId" clId="{29002A06-A58A-406B-AE51-0A84C9F406E2}" dt="2022-07-05T03:38:43.800" v="1431" actId="20577"/>
          <ac:spMkLst>
            <pc:docMk/>
            <pc:sldMk cId="1655813551" sldId="262"/>
            <ac:spMk id="2" creationId="{022B8DF4-0AF7-2D03-E940-5F80CC1D3383}"/>
          </ac:spMkLst>
        </pc:spChg>
        <pc:spChg chg="mod">
          <ac:chgData name="Kang Wallter" userId="d5c269cbe9dbe8bc" providerId="LiveId" clId="{29002A06-A58A-406B-AE51-0A84C9F406E2}" dt="2022-07-05T03:43:43.687" v="1700"/>
          <ac:spMkLst>
            <pc:docMk/>
            <pc:sldMk cId="1655813551" sldId="262"/>
            <ac:spMk id="3" creationId="{22BA78A2-3029-7339-53EF-C292B5DA5F50}"/>
          </ac:spMkLst>
        </pc:spChg>
        <pc:spChg chg="add del mod">
          <ac:chgData name="Kang Wallter" userId="d5c269cbe9dbe8bc" providerId="LiveId" clId="{29002A06-A58A-406B-AE51-0A84C9F406E2}" dt="2022-07-05T03:40:36.770" v="1695"/>
          <ac:spMkLst>
            <pc:docMk/>
            <pc:sldMk cId="1655813551" sldId="262"/>
            <ac:spMk id="4" creationId="{2F7D18BE-D37E-4977-FC53-1C033C5EBCE7}"/>
          </ac:spMkLst>
        </pc:spChg>
        <pc:spChg chg="add del mod">
          <ac:chgData name="Kang Wallter" userId="d5c269cbe9dbe8bc" providerId="LiveId" clId="{29002A06-A58A-406B-AE51-0A84C9F406E2}" dt="2022-07-05T03:40:36.770" v="1695"/>
          <ac:spMkLst>
            <pc:docMk/>
            <pc:sldMk cId="1655813551" sldId="262"/>
            <ac:spMk id="5" creationId="{D9A353E8-5933-A739-3076-B83B96C58E6B}"/>
          </ac:spMkLst>
        </pc:spChg>
        <pc:spChg chg="add del mod">
          <ac:chgData name="Kang Wallter" userId="d5c269cbe9dbe8bc" providerId="LiveId" clId="{29002A06-A58A-406B-AE51-0A84C9F406E2}" dt="2022-07-05T03:40:36.770" v="1695"/>
          <ac:spMkLst>
            <pc:docMk/>
            <pc:sldMk cId="1655813551" sldId="262"/>
            <ac:spMk id="6" creationId="{6BA6DD46-96D7-F420-51B9-A7C20FA6A639}"/>
          </ac:spMkLst>
        </pc:spChg>
        <pc:spChg chg="add del mod">
          <ac:chgData name="Kang Wallter" userId="d5c269cbe9dbe8bc" providerId="LiveId" clId="{29002A06-A58A-406B-AE51-0A84C9F406E2}" dt="2022-07-05T03:40:36.770" v="1695"/>
          <ac:spMkLst>
            <pc:docMk/>
            <pc:sldMk cId="1655813551" sldId="262"/>
            <ac:spMk id="7" creationId="{27C76103-68A9-D436-512B-5CF1D933E6B3}"/>
          </ac:spMkLst>
        </pc:spChg>
        <pc:spChg chg="add del mod">
          <ac:chgData name="Kang Wallter" userId="d5c269cbe9dbe8bc" providerId="LiveId" clId="{29002A06-A58A-406B-AE51-0A84C9F406E2}" dt="2022-07-05T03:40:36.770" v="1695"/>
          <ac:spMkLst>
            <pc:docMk/>
            <pc:sldMk cId="1655813551" sldId="262"/>
            <ac:spMk id="8" creationId="{68BA6716-97E1-0629-9528-B9FE98828849}"/>
          </ac:spMkLst>
        </pc:spChg>
        <pc:spChg chg="add mod">
          <ac:chgData name="Kang Wallter" userId="d5c269cbe9dbe8bc" providerId="LiveId" clId="{29002A06-A58A-406B-AE51-0A84C9F406E2}" dt="2022-07-05T03:40:40.114" v="1697" actId="1076"/>
          <ac:spMkLst>
            <pc:docMk/>
            <pc:sldMk cId="1655813551" sldId="262"/>
            <ac:spMk id="9" creationId="{4C6DA593-903D-51AA-ADC3-2E749EDF33CE}"/>
          </ac:spMkLst>
        </pc:spChg>
        <pc:spChg chg="add mod">
          <ac:chgData name="Kang Wallter" userId="d5c269cbe9dbe8bc" providerId="LiveId" clId="{29002A06-A58A-406B-AE51-0A84C9F406E2}" dt="2022-07-05T03:40:40.114" v="1697" actId="1076"/>
          <ac:spMkLst>
            <pc:docMk/>
            <pc:sldMk cId="1655813551" sldId="262"/>
            <ac:spMk id="10" creationId="{B5F38680-732D-97AC-1291-AB6A51E325F1}"/>
          </ac:spMkLst>
        </pc:spChg>
        <pc:spChg chg="add mod">
          <ac:chgData name="Kang Wallter" userId="d5c269cbe9dbe8bc" providerId="LiveId" clId="{29002A06-A58A-406B-AE51-0A84C9F406E2}" dt="2022-07-05T03:40:40.114" v="1697" actId="1076"/>
          <ac:spMkLst>
            <pc:docMk/>
            <pc:sldMk cId="1655813551" sldId="262"/>
            <ac:spMk id="11" creationId="{2C072DB6-DC22-CC6D-9DF2-8305CA49948A}"/>
          </ac:spMkLst>
        </pc:spChg>
        <pc:spChg chg="add mod">
          <ac:chgData name="Kang Wallter" userId="d5c269cbe9dbe8bc" providerId="LiveId" clId="{29002A06-A58A-406B-AE51-0A84C9F406E2}" dt="2022-07-05T03:40:40.114" v="1697" actId="1076"/>
          <ac:spMkLst>
            <pc:docMk/>
            <pc:sldMk cId="1655813551" sldId="262"/>
            <ac:spMk id="12" creationId="{DC02B536-BF40-665B-E078-2A9FED6743C9}"/>
          </ac:spMkLst>
        </pc:spChg>
        <pc:spChg chg="add mod">
          <ac:chgData name="Kang Wallter" userId="d5c269cbe9dbe8bc" providerId="LiveId" clId="{29002A06-A58A-406B-AE51-0A84C9F406E2}" dt="2022-07-05T03:40:40.114" v="1697" actId="1076"/>
          <ac:spMkLst>
            <pc:docMk/>
            <pc:sldMk cId="1655813551" sldId="262"/>
            <ac:spMk id="13" creationId="{131578AF-39D7-D36E-A452-C3B9B4FB33E9}"/>
          </ac:spMkLst>
        </pc:spChg>
        <pc:spChg chg="add mod">
          <ac:chgData name="Kang Wallter" userId="d5c269cbe9dbe8bc" providerId="LiveId" clId="{29002A06-A58A-406B-AE51-0A84C9F406E2}" dt="2022-07-05T03:44:09.178" v="1707" actId="1076"/>
          <ac:spMkLst>
            <pc:docMk/>
            <pc:sldMk cId="1655813551" sldId="262"/>
            <ac:spMk id="15" creationId="{22DB59DD-435C-4DCA-459D-22432C59C28A}"/>
          </ac:spMkLst>
        </pc:spChg>
      </pc:sldChg>
      <pc:sldChg chg="del">
        <pc:chgData name="Kang Wallter" userId="d5c269cbe9dbe8bc" providerId="LiveId" clId="{29002A06-A58A-406B-AE51-0A84C9F406E2}" dt="2022-07-05T03:20:49.882" v="0" actId="47"/>
        <pc:sldMkLst>
          <pc:docMk/>
          <pc:sldMk cId="3986342456" sldId="262"/>
        </pc:sldMkLst>
      </pc:sldChg>
      <pc:sldChg chg="del">
        <pc:chgData name="Kang Wallter" userId="d5c269cbe9dbe8bc" providerId="LiveId" clId="{29002A06-A58A-406B-AE51-0A84C9F406E2}" dt="2022-07-05T03:20:49.882" v="0" actId="47"/>
        <pc:sldMkLst>
          <pc:docMk/>
          <pc:sldMk cId="1133730863" sldId="263"/>
        </pc:sldMkLst>
      </pc:sldChg>
      <pc:sldChg chg="addSp modSp new mod">
        <pc:chgData name="Kang Wallter" userId="d5c269cbe9dbe8bc" providerId="LiveId" clId="{29002A06-A58A-406B-AE51-0A84C9F406E2}" dt="2022-07-05T03:45:18.524" v="1820" actId="1076"/>
        <pc:sldMkLst>
          <pc:docMk/>
          <pc:sldMk cId="2812302030" sldId="263"/>
        </pc:sldMkLst>
        <pc:spChg chg="mod">
          <ac:chgData name="Kang Wallter" userId="d5c269cbe9dbe8bc" providerId="LiveId" clId="{29002A06-A58A-406B-AE51-0A84C9F406E2}" dt="2022-07-05T03:44:37.065" v="1734" actId="20577"/>
          <ac:spMkLst>
            <pc:docMk/>
            <pc:sldMk cId="2812302030" sldId="263"/>
            <ac:spMk id="2" creationId="{1588D053-F95C-1861-7A54-83BEE1F981FE}"/>
          </ac:spMkLst>
        </pc:spChg>
        <pc:spChg chg="mod">
          <ac:chgData name="Kang Wallter" userId="d5c269cbe9dbe8bc" providerId="LiveId" clId="{29002A06-A58A-406B-AE51-0A84C9F406E2}" dt="2022-07-05T03:44:55.120" v="1810" actId="20577"/>
          <ac:spMkLst>
            <pc:docMk/>
            <pc:sldMk cId="2812302030" sldId="263"/>
            <ac:spMk id="3" creationId="{69A0CEAF-0363-2F88-03FA-F24381E5F60D}"/>
          </ac:spMkLst>
        </pc:spChg>
        <pc:spChg chg="add mod">
          <ac:chgData name="Kang Wallter" userId="d5c269cbe9dbe8bc" providerId="LiveId" clId="{29002A06-A58A-406B-AE51-0A84C9F406E2}" dt="2022-07-05T03:45:18.524" v="1820" actId="1076"/>
          <ac:spMkLst>
            <pc:docMk/>
            <pc:sldMk cId="2812302030" sldId="263"/>
            <ac:spMk id="4" creationId="{3673339B-8878-289E-D263-DFAAEB9F84A8}"/>
          </ac:spMkLst>
        </pc:spChg>
      </pc:sldChg>
      <pc:sldChg chg="addSp delSp modSp new mod">
        <pc:chgData name="Kang Wallter" userId="d5c269cbe9dbe8bc" providerId="LiveId" clId="{29002A06-A58A-406B-AE51-0A84C9F406E2}" dt="2022-07-05T03:46:31.687" v="1831" actId="14100"/>
        <pc:sldMkLst>
          <pc:docMk/>
          <pc:sldMk cId="3317312668" sldId="264"/>
        </pc:sldMkLst>
        <pc:spChg chg="del">
          <ac:chgData name="Kang Wallter" userId="d5c269cbe9dbe8bc" providerId="LiveId" clId="{29002A06-A58A-406B-AE51-0A84C9F406E2}" dt="2022-07-05T03:46:16.125" v="1822" actId="478"/>
          <ac:spMkLst>
            <pc:docMk/>
            <pc:sldMk cId="3317312668" sldId="264"/>
            <ac:spMk id="2" creationId="{A399CB72-B395-8A86-A5A2-B1E5BE953FA8}"/>
          </ac:spMkLst>
        </pc:spChg>
        <pc:spChg chg="del">
          <ac:chgData name="Kang Wallter" userId="d5c269cbe9dbe8bc" providerId="LiveId" clId="{29002A06-A58A-406B-AE51-0A84C9F406E2}" dt="2022-07-05T03:46:16.125" v="1822" actId="478"/>
          <ac:spMkLst>
            <pc:docMk/>
            <pc:sldMk cId="3317312668" sldId="264"/>
            <ac:spMk id="3" creationId="{86D5BB7A-8BD9-155E-ED1D-B350F5E2CD5C}"/>
          </ac:spMkLst>
        </pc:spChg>
        <pc:spChg chg="add mod">
          <ac:chgData name="Kang Wallter" userId="d5c269cbe9dbe8bc" providerId="LiveId" clId="{29002A06-A58A-406B-AE51-0A84C9F406E2}" dt="2022-07-05T03:46:31.687" v="1831" actId="14100"/>
          <ac:spMkLst>
            <pc:docMk/>
            <pc:sldMk cId="3317312668" sldId="264"/>
            <ac:spMk id="5" creationId="{62F3A07A-5657-F943-BC74-5C0651A32730}"/>
          </ac:spMkLst>
        </pc:spChg>
      </pc:sldChg>
      <pc:sldChg chg="del">
        <pc:chgData name="Kang Wallter" userId="d5c269cbe9dbe8bc" providerId="LiveId" clId="{29002A06-A58A-406B-AE51-0A84C9F406E2}" dt="2022-07-05T03:20:49.882" v="0" actId="47"/>
        <pc:sldMkLst>
          <pc:docMk/>
          <pc:sldMk cId="3874763198" sldId="264"/>
        </pc:sldMkLst>
      </pc:sldChg>
      <pc:sldChg chg="addSp modSp new mod">
        <pc:chgData name="Kang Wallter" userId="d5c269cbe9dbe8bc" providerId="LiveId" clId="{29002A06-A58A-406B-AE51-0A84C9F406E2}" dt="2022-07-05T03:50:52.493" v="1940" actId="403"/>
        <pc:sldMkLst>
          <pc:docMk/>
          <pc:sldMk cId="1197554754" sldId="265"/>
        </pc:sldMkLst>
        <pc:spChg chg="mod">
          <ac:chgData name="Kang Wallter" userId="d5c269cbe9dbe8bc" providerId="LiveId" clId="{29002A06-A58A-406B-AE51-0A84C9F406E2}" dt="2022-07-05T03:46:53.405" v="1889" actId="20577"/>
          <ac:spMkLst>
            <pc:docMk/>
            <pc:sldMk cId="1197554754" sldId="265"/>
            <ac:spMk id="2" creationId="{5BD00439-064B-BE44-C680-E8C8C52D7C7D}"/>
          </ac:spMkLst>
        </pc:spChg>
        <pc:spChg chg="mod">
          <ac:chgData name="Kang Wallter" userId="d5c269cbe9dbe8bc" providerId="LiveId" clId="{29002A06-A58A-406B-AE51-0A84C9F406E2}" dt="2022-07-05T03:47:02.066" v="1909" actId="20577"/>
          <ac:spMkLst>
            <pc:docMk/>
            <pc:sldMk cId="1197554754" sldId="265"/>
            <ac:spMk id="3" creationId="{D167AC70-9136-DD2E-0B92-BE7BD6C9E623}"/>
          </ac:spMkLst>
        </pc:spChg>
        <pc:graphicFrameChg chg="add mod modGraphic">
          <ac:chgData name="Kang Wallter" userId="d5c269cbe9dbe8bc" providerId="LiveId" clId="{29002A06-A58A-406B-AE51-0A84C9F406E2}" dt="2022-07-05T03:50:11.549" v="1932" actId="14100"/>
          <ac:graphicFrameMkLst>
            <pc:docMk/>
            <pc:sldMk cId="1197554754" sldId="265"/>
            <ac:graphicFrameMk id="4" creationId="{0C6BA7E4-0F1F-B4F3-D5B4-0B5C7C153C11}"/>
          </ac:graphicFrameMkLst>
        </pc:graphicFrameChg>
        <pc:graphicFrameChg chg="add mod modGraphic">
          <ac:chgData name="Kang Wallter" userId="d5c269cbe9dbe8bc" providerId="LiveId" clId="{29002A06-A58A-406B-AE51-0A84C9F406E2}" dt="2022-07-05T03:50:18.141" v="1934" actId="14100"/>
          <ac:graphicFrameMkLst>
            <pc:docMk/>
            <pc:sldMk cId="1197554754" sldId="265"/>
            <ac:graphicFrameMk id="5" creationId="{F779AF12-13CC-B00A-17E7-588CE50ADDB8}"/>
          </ac:graphicFrameMkLst>
        </pc:graphicFrameChg>
        <pc:graphicFrameChg chg="add mod modGraphic">
          <ac:chgData name="Kang Wallter" userId="d5c269cbe9dbe8bc" providerId="LiveId" clId="{29002A06-A58A-406B-AE51-0A84C9F406E2}" dt="2022-07-05T03:50:52.493" v="1940" actId="403"/>
          <ac:graphicFrameMkLst>
            <pc:docMk/>
            <pc:sldMk cId="1197554754" sldId="265"/>
            <ac:graphicFrameMk id="6" creationId="{D8B331AB-D97A-0CD3-010E-AD0D9945C46B}"/>
          </ac:graphicFrameMkLst>
        </pc:graphicFrameChg>
      </pc:sldChg>
      <pc:sldChg chg="del">
        <pc:chgData name="Kang Wallter" userId="d5c269cbe9dbe8bc" providerId="LiveId" clId="{29002A06-A58A-406B-AE51-0A84C9F406E2}" dt="2022-07-05T03:20:49.882" v="0" actId="47"/>
        <pc:sldMkLst>
          <pc:docMk/>
          <pc:sldMk cId="1529631425" sldId="265"/>
        </pc:sldMkLst>
      </pc:sldChg>
      <pc:sldChg chg="del">
        <pc:chgData name="Kang Wallter" userId="d5c269cbe9dbe8bc" providerId="LiveId" clId="{29002A06-A58A-406B-AE51-0A84C9F406E2}" dt="2022-07-05T03:20:49.882" v="0" actId="47"/>
        <pc:sldMkLst>
          <pc:docMk/>
          <pc:sldMk cId="3148986244" sldId="266"/>
        </pc:sldMkLst>
      </pc:sldChg>
      <pc:sldChg chg="addSp delSp modSp new mod">
        <pc:chgData name="Kang Wallter" userId="d5c269cbe9dbe8bc" providerId="LiveId" clId="{29002A06-A58A-406B-AE51-0A84C9F406E2}" dt="2022-07-05T03:52:09.660" v="1952" actId="1076"/>
        <pc:sldMkLst>
          <pc:docMk/>
          <pc:sldMk cId="4179773972" sldId="266"/>
        </pc:sldMkLst>
        <pc:spChg chg="del">
          <ac:chgData name="Kang Wallter" userId="d5c269cbe9dbe8bc" providerId="LiveId" clId="{29002A06-A58A-406B-AE51-0A84C9F406E2}" dt="2022-07-05T03:51:02.813" v="1941" actId="478"/>
          <ac:spMkLst>
            <pc:docMk/>
            <pc:sldMk cId="4179773972" sldId="266"/>
            <ac:spMk id="2" creationId="{DA8A7207-C168-AC2E-0CD6-089569CD500F}"/>
          </ac:spMkLst>
        </pc:spChg>
        <pc:spChg chg="del">
          <ac:chgData name="Kang Wallter" userId="d5c269cbe9dbe8bc" providerId="LiveId" clId="{29002A06-A58A-406B-AE51-0A84C9F406E2}" dt="2022-07-05T03:51:02.813" v="1941" actId="478"/>
          <ac:spMkLst>
            <pc:docMk/>
            <pc:sldMk cId="4179773972" sldId="266"/>
            <ac:spMk id="3" creationId="{28FE4E96-196A-EEE8-4FB8-0C42087D5A5D}"/>
          </ac:spMkLst>
        </pc:spChg>
        <pc:picChg chg="add mod">
          <ac:chgData name="Kang Wallter" userId="d5c269cbe9dbe8bc" providerId="LiveId" clId="{29002A06-A58A-406B-AE51-0A84C9F406E2}" dt="2022-07-05T03:51:27.986" v="1945" actId="1076"/>
          <ac:picMkLst>
            <pc:docMk/>
            <pc:sldMk cId="4179773972" sldId="266"/>
            <ac:picMk id="4" creationId="{EBBC5780-F89A-CC45-3D8D-E89F7D65C5CC}"/>
          </ac:picMkLst>
        </pc:picChg>
        <pc:picChg chg="add mod">
          <ac:chgData name="Kang Wallter" userId="d5c269cbe9dbe8bc" providerId="LiveId" clId="{29002A06-A58A-406B-AE51-0A84C9F406E2}" dt="2022-07-05T03:51:53.117" v="1948" actId="14100"/>
          <ac:picMkLst>
            <pc:docMk/>
            <pc:sldMk cId="4179773972" sldId="266"/>
            <ac:picMk id="5" creationId="{94C4149A-7EC1-2E97-BB7E-20F93DD2D3DA}"/>
          </ac:picMkLst>
        </pc:picChg>
        <pc:picChg chg="add mod">
          <ac:chgData name="Kang Wallter" userId="d5c269cbe9dbe8bc" providerId="LiveId" clId="{29002A06-A58A-406B-AE51-0A84C9F406E2}" dt="2022-07-05T03:52:09.660" v="1952" actId="1076"/>
          <ac:picMkLst>
            <pc:docMk/>
            <pc:sldMk cId="4179773972" sldId="266"/>
            <ac:picMk id="6" creationId="{B8ED1E73-2F70-42DC-A124-1FA932EE4451}"/>
          </ac:picMkLst>
        </pc:picChg>
      </pc:sldChg>
      <pc:sldChg chg="addSp delSp modSp new mod">
        <pc:chgData name="Kang Wallter" userId="d5c269cbe9dbe8bc" providerId="LiveId" clId="{29002A06-A58A-406B-AE51-0A84C9F406E2}" dt="2022-07-05T03:53:53.087" v="2096" actId="1076"/>
        <pc:sldMkLst>
          <pc:docMk/>
          <pc:sldMk cId="552271116" sldId="267"/>
        </pc:sldMkLst>
        <pc:spChg chg="mod">
          <ac:chgData name="Kang Wallter" userId="d5c269cbe9dbe8bc" providerId="LiveId" clId="{29002A06-A58A-406B-AE51-0A84C9F406E2}" dt="2022-07-05T03:52:23.570" v="1974" actId="20577"/>
          <ac:spMkLst>
            <pc:docMk/>
            <pc:sldMk cId="552271116" sldId="267"/>
            <ac:spMk id="2" creationId="{7BC480C8-7446-19AB-D48B-F88E1411456A}"/>
          </ac:spMkLst>
        </pc:spChg>
        <pc:spChg chg="add del mod">
          <ac:chgData name="Kang Wallter" userId="d5c269cbe9dbe8bc" providerId="LiveId" clId="{29002A06-A58A-406B-AE51-0A84C9F406E2}" dt="2022-07-05T03:53:40.138" v="2093" actId="255"/>
          <ac:spMkLst>
            <pc:docMk/>
            <pc:sldMk cId="552271116" sldId="267"/>
            <ac:spMk id="3" creationId="{502FB156-F270-201E-CAFB-F3ADE8DF7B5F}"/>
          </ac:spMkLst>
        </pc:spChg>
        <pc:spChg chg="add del mod">
          <ac:chgData name="Kang Wallter" userId="d5c269cbe9dbe8bc" providerId="LiveId" clId="{29002A06-A58A-406B-AE51-0A84C9F406E2}" dt="2022-07-05T03:52:33.416" v="1976"/>
          <ac:spMkLst>
            <pc:docMk/>
            <pc:sldMk cId="552271116" sldId="267"/>
            <ac:spMk id="4" creationId="{64D99B98-C82F-63CC-2D21-92EBC893F88F}"/>
          </ac:spMkLst>
        </pc:spChg>
        <pc:spChg chg="add del mod">
          <ac:chgData name="Kang Wallter" userId="d5c269cbe9dbe8bc" providerId="LiveId" clId="{29002A06-A58A-406B-AE51-0A84C9F406E2}" dt="2022-07-05T03:52:37.120" v="1978"/>
          <ac:spMkLst>
            <pc:docMk/>
            <pc:sldMk cId="552271116" sldId="267"/>
            <ac:spMk id="5" creationId="{D5F03617-E2B1-85DA-C031-12E7EBE14765}"/>
          </ac:spMkLst>
        </pc:spChg>
        <pc:spChg chg="add mod">
          <ac:chgData name="Kang Wallter" userId="d5c269cbe9dbe8bc" providerId="LiveId" clId="{29002A06-A58A-406B-AE51-0A84C9F406E2}" dt="2022-07-05T03:52:46.856" v="1981" actId="20577"/>
          <ac:spMkLst>
            <pc:docMk/>
            <pc:sldMk cId="552271116" sldId="267"/>
            <ac:spMk id="6" creationId="{8C5A6148-3296-B7EE-A17F-53CFA5CD9121}"/>
          </ac:spMkLst>
        </pc:spChg>
        <pc:picChg chg="add mod">
          <ac:chgData name="Kang Wallter" userId="d5c269cbe9dbe8bc" providerId="LiveId" clId="{29002A06-A58A-406B-AE51-0A84C9F406E2}" dt="2022-07-05T03:53:53.087" v="2096" actId="1076"/>
          <ac:picMkLst>
            <pc:docMk/>
            <pc:sldMk cId="552271116" sldId="267"/>
            <ac:picMk id="7" creationId="{BB584EAA-EFD1-C225-87CB-A3567DB537C4}"/>
          </ac:picMkLst>
        </pc:picChg>
      </pc:sldChg>
      <pc:sldChg chg="del">
        <pc:chgData name="Kang Wallter" userId="d5c269cbe9dbe8bc" providerId="LiveId" clId="{29002A06-A58A-406B-AE51-0A84C9F406E2}" dt="2022-07-05T03:20:49.882" v="0" actId="47"/>
        <pc:sldMkLst>
          <pc:docMk/>
          <pc:sldMk cId="1171657397" sldId="267"/>
        </pc:sldMkLst>
      </pc:sldChg>
      <pc:sldChg chg="addSp delSp modSp new mod">
        <pc:chgData name="Kang Wallter" userId="d5c269cbe9dbe8bc" providerId="LiveId" clId="{29002A06-A58A-406B-AE51-0A84C9F406E2}" dt="2022-07-05T03:55:39.266" v="2286" actId="1076"/>
        <pc:sldMkLst>
          <pc:docMk/>
          <pc:sldMk cId="2074450267" sldId="268"/>
        </pc:sldMkLst>
        <pc:spChg chg="mod">
          <ac:chgData name="Kang Wallter" userId="d5c269cbe9dbe8bc" providerId="LiveId" clId="{29002A06-A58A-406B-AE51-0A84C9F406E2}" dt="2022-07-05T03:54:07.676" v="2134" actId="20577"/>
          <ac:spMkLst>
            <pc:docMk/>
            <pc:sldMk cId="2074450267" sldId="268"/>
            <ac:spMk id="2" creationId="{077A397C-6C87-E9EF-7CAE-A0C82CF27C84}"/>
          </ac:spMkLst>
        </pc:spChg>
        <pc:spChg chg="mod">
          <ac:chgData name="Kang Wallter" userId="d5c269cbe9dbe8bc" providerId="LiveId" clId="{29002A06-A58A-406B-AE51-0A84C9F406E2}" dt="2022-07-05T03:55:26.583" v="2282" actId="20577"/>
          <ac:spMkLst>
            <pc:docMk/>
            <pc:sldMk cId="2074450267" sldId="268"/>
            <ac:spMk id="3" creationId="{49C905D6-1992-7BE6-9699-44DD1706E39C}"/>
          </ac:spMkLst>
        </pc:spChg>
        <pc:picChg chg="add del mod">
          <ac:chgData name="Kang Wallter" userId="d5c269cbe9dbe8bc" providerId="LiveId" clId="{29002A06-A58A-406B-AE51-0A84C9F406E2}" dt="2022-07-05T03:55:05.458" v="2231"/>
          <ac:picMkLst>
            <pc:docMk/>
            <pc:sldMk cId="2074450267" sldId="268"/>
            <ac:picMk id="4" creationId="{F5CB10D6-0FA0-CAF4-7E2D-7856240F786C}"/>
          </ac:picMkLst>
        </pc:picChg>
        <pc:picChg chg="add mod">
          <ac:chgData name="Kang Wallter" userId="d5c269cbe9dbe8bc" providerId="LiveId" clId="{29002A06-A58A-406B-AE51-0A84C9F406E2}" dt="2022-07-05T03:55:39.266" v="2286" actId="1076"/>
          <ac:picMkLst>
            <pc:docMk/>
            <pc:sldMk cId="2074450267" sldId="268"/>
            <ac:picMk id="5" creationId="{8D0ED6B1-FEB9-0E30-B292-FECFC9E5B56C}"/>
          </ac:picMkLst>
        </pc:picChg>
      </pc:sldChg>
      <pc:sldChg chg="del">
        <pc:chgData name="Kang Wallter" userId="d5c269cbe9dbe8bc" providerId="LiveId" clId="{29002A06-A58A-406B-AE51-0A84C9F406E2}" dt="2022-07-05T03:20:49.882" v="0" actId="47"/>
        <pc:sldMkLst>
          <pc:docMk/>
          <pc:sldMk cId="2664092850" sldId="268"/>
        </pc:sldMkLst>
      </pc:sldChg>
      <pc:sldChg chg="del">
        <pc:chgData name="Kang Wallter" userId="d5c269cbe9dbe8bc" providerId="LiveId" clId="{29002A06-A58A-406B-AE51-0A84C9F406E2}" dt="2022-07-05T03:20:49.882" v="0" actId="47"/>
        <pc:sldMkLst>
          <pc:docMk/>
          <pc:sldMk cId="2595798342" sldId="269"/>
        </pc:sldMkLst>
      </pc:sldChg>
      <pc:sldChg chg="modSp new mod">
        <pc:chgData name="Kang Wallter" userId="d5c269cbe9dbe8bc" providerId="LiveId" clId="{29002A06-A58A-406B-AE51-0A84C9F406E2}" dt="2022-07-05T03:56:53.938" v="2336" actId="404"/>
        <pc:sldMkLst>
          <pc:docMk/>
          <pc:sldMk cId="3429315951" sldId="269"/>
        </pc:sldMkLst>
        <pc:spChg chg="mod">
          <ac:chgData name="Kang Wallter" userId="d5c269cbe9dbe8bc" providerId="LiveId" clId="{29002A06-A58A-406B-AE51-0A84C9F406E2}" dt="2022-07-05T03:56:30.055" v="2330" actId="20577"/>
          <ac:spMkLst>
            <pc:docMk/>
            <pc:sldMk cId="3429315951" sldId="269"/>
            <ac:spMk id="2" creationId="{7A2BB410-785F-D675-9A51-3FF9B7EE03BF}"/>
          </ac:spMkLst>
        </pc:spChg>
        <pc:spChg chg="mod">
          <ac:chgData name="Kang Wallter" userId="d5c269cbe9dbe8bc" providerId="LiveId" clId="{29002A06-A58A-406B-AE51-0A84C9F406E2}" dt="2022-07-05T03:56:53.938" v="2336" actId="404"/>
          <ac:spMkLst>
            <pc:docMk/>
            <pc:sldMk cId="3429315951" sldId="269"/>
            <ac:spMk id="3" creationId="{7FFF5D72-6F5E-8B44-3DD8-7E3675F78E4B}"/>
          </ac:spMkLst>
        </pc:spChg>
      </pc:sldChg>
      <pc:sldChg chg="modSp new mod">
        <pc:chgData name="Kang Wallter" userId="d5c269cbe9dbe8bc" providerId="LiveId" clId="{29002A06-A58A-406B-AE51-0A84C9F406E2}" dt="2022-07-05T04:03:25.660" v="2848" actId="20577"/>
        <pc:sldMkLst>
          <pc:docMk/>
          <pc:sldMk cId="1494899105" sldId="270"/>
        </pc:sldMkLst>
        <pc:spChg chg="mod">
          <ac:chgData name="Kang Wallter" userId="d5c269cbe9dbe8bc" providerId="LiveId" clId="{29002A06-A58A-406B-AE51-0A84C9F406E2}" dt="2022-07-05T03:57:15.133" v="2371"/>
          <ac:spMkLst>
            <pc:docMk/>
            <pc:sldMk cId="1494899105" sldId="270"/>
            <ac:spMk id="2" creationId="{4B99F6C9-0427-9004-01AA-FD808183B5C7}"/>
          </ac:spMkLst>
        </pc:spChg>
        <pc:spChg chg="mod">
          <ac:chgData name="Kang Wallter" userId="d5c269cbe9dbe8bc" providerId="LiveId" clId="{29002A06-A58A-406B-AE51-0A84C9F406E2}" dt="2022-07-05T04:03:25.660" v="2848" actId="20577"/>
          <ac:spMkLst>
            <pc:docMk/>
            <pc:sldMk cId="1494899105" sldId="270"/>
            <ac:spMk id="3" creationId="{418E4383-9040-6520-C358-03167E717BAA}"/>
          </ac:spMkLst>
        </pc:spChg>
      </pc:sldChg>
      <pc:sldChg chg="del">
        <pc:chgData name="Kang Wallter" userId="d5c269cbe9dbe8bc" providerId="LiveId" clId="{29002A06-A58A-406B-AE51-0A84C9F406E2}" dt="2022-07-05T03:20:49.882" v="0" actId="47"/>
        <pc:sldMkLst>
          <pc:docMk/>
          <pc:sldMk cId="1934446196" sldId="270"/>
        </pc:sldMkLst>
      </pc:sldChg>
      <pc:sldChg chg="del">
        <pc:chgData name="Kang Wallter" userId="d5c269cbe9dbe8bc" providerId="LiveId" clId="{29002A06-A58A-406B-AE51-0A84C9F406E2}" dt="2022-07-05T03:20:49.882" v="0" actId="47"/>
        <pc:sldMkLst>
          <pc:docMk/>
          <pc:sldMk cId="388314531" sldId="271"/>
        </pc:sldMkLst>
      </pc:sldChg>
      <pc:sldChg chg="modSp new mod">
        <pc:chgData name="Kang Wallter" userId="d5c269cbe9dbe8bc" providerId="LiveId" clId="{29002A06-A58A-406B-AE51-0A84C9F406E2}" dt="2022-07-08T03:03:16.864" v="3421" actId="20577"/>
        <pc:sldMkLst>
          <pc:docMk/>
          <pc:sldMk cId="2096277769" sldId="271"/>
        </pc:sldMkLst>
        <pc:spChg chg="mod">
          <ac:chgData name="Kang Wallter" userId="d5c269cbe9dbe8bc" providerId="LiveId" clId="{29002A06-A58A-406B-AE51-0A84C9F406E2}" dt="2022-07-05T04:04:06.567" v="2892" actId="20577"/>
          <ac:spMkLst>
            <pc:docMk/>
            <pc:sldMk cId="2096277769" sldId="271"/>
            <ac:spMk id="2" creationId="{0F4CEFA8-FA5E-02A9-3A06-D75559D9F2C2}"/>
          </ac:spMkLst>
        </pc:spChg>
        <pc:spChg chg="mod">
          <ac:chgData name="Kang Wallter" userId="d5c269cbe9dbe8bc" providerId="LiveId" clId="{29002A06-A58A-406B-AE51-0A84C9F406E2}" dt="2022-07-08T03:03:16.864" v="3421" actId="20577"/>
          <ac:spMkLst>
            <pc:docMk/>
            <pc:sldMk cId="2096277769" sldId="271"/>
            <ac:spMk id="3" creationId="{C9584445-5AC7-79AF-F826-E3812ED4C51C}"/>
          </ac:spMkLst>
        </pc:spChg>
      </pc:sldChg>
      <pc:sldChg chg="modSp new mod">
        <pc:chgData name="Kang Wallter" userId="d5c269cbe9dbe8bc" providerId="LiveId" clId="{29002A06-A58A-406B-AE51-0A84C9F406E2}" dt="2022-07-08T03:07:55.038" v="3896" actId="20577"/>
        <pc:sldMkLst>
          <pc:docMk/>
          <pc:sldMk cId="2626354677" sldId="272"/>
        </pc:sldMkLst>
        <pc:spChg chg="mod">
          <ac:chgData name="Kang Wallter" userId="d5c269cbe9dbe8bc" providerId="LiveId" clId="{29002A06-A58A-406B-AE51-0A84C9F406E2}" dt="2022-07-08T03:03:36.479" v="3443" actId="20577"/>
          <ac:spMkLst>
            <pc:docMk/>
            <pc:sldMk cId="2626354677" sldId="272"/>
            <ac:spMk id="2" creationId="{4E355122-F3D6-60AA-69B6-9E7A874DFF8D}"/>
          </ac:spMkLst>
        </pc:spChg>
        <pc:spChg chg="mod">
          <ac:chgData name="Kang Wallter" userId="d5c269cbe9dbe8bc" providerId="LiveId" clId="{29002A06-A58A-406B-AE51-0A84C9F406E2}" dt="2022-07-08T03:07:55.038" v="3896" actId="20577"/>
          <ac:spMkLst>
            <pc:docMk/>
            <pc:sldMk cId="2626354677" sldId="272"/>
            <ac:spMk id="3" creationId="{5DD0BB53-E69B-AD6E-4F45-1F1CAA7B1BB5}"/>
          </ac:spMkLst>
        </pc:spChg>
      </pc:sldChg>
      <pc:sldChg chg="del">
        <pc:chgData name="Kang Wallter" userId="d5c269cbe9dbe8bc" providerId="LiveId" clId="{29002A06-A58A-406B-AE51-0A84C9F406E2}" dt="2022-07-05T03:20:49.882" v="0" actId="47"/>
        <pc:sldMkLst>
          <pc:docMk/>
          <pc:sldMk cId="2850082950" sldId="272"/>
        </pc:sldMkLst>
      </pc:sldChg>
      <pc:sldChg chg="modSp new mod">
        <pc:chgData name="Kang Wallter" userId="d5c269cbe9dbe8bc" providerId="LiveId" clId="{29002A06-A58A-406B-AE51-0A84C9F406E2}" dt="2022-07-08T03:13:12.215" v="4401" actId="404"/>
        <pc:sldMkLst>
          <pc:docMk/>
          <pc:sldMk cId="3025693475" sldId="273"/>
        </pc:sldMkLst>
        <pc:spChg chg="mod">
          <ac:chgData name="Kang Wallter" userId="d5c269cbe9dbe8bc" providerId="LiveId" clId="{29002A06-A58A-406B-AE51-0A84C9F406E2}" dt="2022-07-08T03:08:18.799" v="3927" actId="20577"/>
          <ac:spMkLst>
            <pc:docMk/>
            <pc:sldMk cId="3025693475" sldId="273"/>
            <ac:spMk id="2" creationId="{4BC9F6AA-7E36-E098-BC37-4A3165933447}"/>
          </ac:spMkLst>
        </pc:spChg>
        <pc:spChg chg="mod">
          <ac:chgData name="Kang Wallter" userId="d5c269cbe9dbe8bc" providerId="LiveId" clId="{29002A06-A58A-406B-AE51-0A84C9F406E2}" dt="2022-07-08T03:13:12.215" v="4401" actId="404"/>
          <ac:spMkLst>
            <pc:docMk/>
            <pc:sldMk cId="3025693475" sldId="273"/>
            <ac:spMk id="3" creationId="{9F6711DA-A9F9-73C1-9C15-EC9CA4FA2AFE}"/>
          </ac:spMkLst>
        </pc:spChg>
      </pc:sldChg>
      <pc:sldChg chg="del">
        <pc:chgData name="Kang Wallter" userId="d5c269cbe9dbe8bc" providerId="LiveId" clId="{29002A06-A58A-406B-AE51-0A84C9F406E2}" dt="2022-07-05T03:20:49.882" v="0" actId="47"/>
        <pc:sldMkLst>
          <pc:docMk/>
          <pc:sldMk cId="4281742332" sldId="273"/>
        </pc:sldMkLst>
      </pc:sldChg>
      <pc:sldChg chg="del">
        <pc:chgData name="Kang Wallter" userId="d5c269cbe9dbe8bc" providerId="LiveId" clId="{29002A06-A58A-406B-AE51-0A84C9F406E2}" dt="2022-07-05T03:20:49.882" v="0" actId="47"/>
        <pc:sldMkLst>
          <pc:docMk/>
          <pc:sldMk cId="506211007" sldId="274"/>
        </pc:sldMkLst>
      </pc:sldChg>
      <pc:sldChg chg="modSp new mod">
        <pc:chgData name="Kang Wallter" userId="d5c269cbe9dbe8bc" providerId="LiveId" clId="{29002A06-A58A-406B-AE51-0A84C9F406E2}" dt="2022-07-08T03:15:52.102" v="4961" actId="20577"/>
        <pc:sldMkLst>
          <pc:docMk/>
          <pc:sldMk cId="3683644219" sldId="274"/>
        </pc:sldMkLst>
        <pc:spChg chg="mod">
          <ac:chgData name="Kang Wallter" userId="d5c269cbe9dbe8bc" providerId="LiveId" clId="{29002A06-A58A-406B-AE51-0A84C9F406E2}" dt="2022-07-08T03:13:30.046" v="4435" actId="20577"/>
          <ac:spMkLst>
            <pc:docMk/>
            <pc:sldMk cId="3683644219" sldId="274"/>
            <ac:spMk id="2" creationId="{DDC6A0E5-3910-DB94-4048-940E8C729BA6}"/>
          </ac:spMkLst>
        </pc:spChg>
        <pc:spChg chg="mod">
          <ac:chgData name="Kang Wallter" userId="d5c269cbe9dbe8bc" providerId="LiveId" clId="{29002A06-A58A-406B-AE51-0A84C9F406E2}" dt="2022-07-08T03:15:52.102" v="4961" actId="20577"/>
          <ac:spMkLst>
            <pc:docMk/>
            <pc:sldMk cId="3683644219" sldId="274"/>
            <ac:spMk id="3" creationId="{4FBA7545-7013-925C-0EFF-2DDF4C92E3FC}"/>
          </ac:spMkLst>
        </pc:spChg>
      </pc:sldChg>
      <pc:sldChg chg="modSp new mod">
        <pc:chgData name="Kang Wallter" userId="d5c269cbe9dbe8bc" providerId="LiveId" clId="{29002A06-A58A-406B-AE51-0A84C9F406E2}" dt="2022-07-08T03:16:16.391" v="4992" actId="20577"/>
        <pc:sldMkLst>
          <pc:docMk/>
          <pc:sldMk cId="357972662" sldId="275"/>
        </pc:sldMkLst>
        <pc:spChg chg="mod">
          <ac:chgData name="Kang Wallter" userId="d5c269cbe9dbe8bc" providerId="LiveId" clId="{29002A06-A58A-406B-AE51-0A84C9F406E2}" dt="2022-07-08T03:16:16.391" v="4992" actId="20577"/>
          <ac:spMkLst>
            <pc:docMk/>
            <pc:sldMk cId="357972662" sldId="275"/>
            <ac:spMk id="2" creationId="{A2E54099-5839-FC26-BEC6-341EB54A292E}"/>
          </ac:spMkLst>
        </pc:spChg>
      </pc:sldChg>
      <pc:sldChg chg="del">
        <pc:chgData name="Kang Wallter" userId="d5c269cbe9dbe8bc" providerId="LiveId" clId="{29002A06-A58A-406B-AE51-0A84C9F406E2}" dt="2022-07-05T03:20:49.882" v="0" actId="47"/>
        <pc:sldMkLst>
          <pc:docMk/>
          <pc:sldMk cId="1688380276" sldId="275"/>
        </pc:sldMkLst>
      </pc:sldChg>
      <pc:sldChg chg="modSp new mod">
        <pc:chgData name="Kang Wallter" userId="d5c269cbe9dbe8bc" providerId="LiveId" clId="{29002A06-A58A-406B-AE51-0A84C9F406E2}" dt="2022-07-08T03:23:46.880" v="5274"/>
        <pc:sldMkLst>
          <pc:docMk/>
          <pc:sldMk cId="2636441512" sldId="276"/>
        </pc:sldMkLst>
        <pc:spChg chg="mod">
          <ac:chgData name="Kang Wallter" userId="d5c269cbe9dbe8bc" providerId="LiveId" clId="{29002A06-A58A-406B-AE51-0A84C9F406E2}" dt="2022-07-08T03:16:28.824" v="5023"/>
          <ac:spMkLst>
            <pc:docMk/>
            <pc:sldMk cId="2636441512" sldId="276"/>
            <ac:spMk id="2" creationId="{24A30611-1EFD-3397-2814-A4A0D3BB0EDD}"/>
          </ac:spMkLst>
        </pc:spChg>
        <pc:spChg chg="mod">
          <ac:chgData name="Kang Wallter" userId="d5c269cbe9dbe8bc" providerId="LiveId" clId="{29002A06-A58A-406B-AE51-0A84C9F406E2}" dt="2022-07-08T03:23:46.880" v="5274"/>
          <ac:spMkLst>
            <pc:docMk/>
            <pc:sldMk cId="2636441512" sldId="276"/>
            <ac:spMk id="3" creationId="{D0456AA6-6EE6-9ECA-944B-7C885F32CE3D}"/>
          </ac:spMkLst>
        </pc:spChg>
      </pc:sldChg>
      <pc:sldChg chg="del">
        <pc:chgData name="Kang Wallter" userId="d5c269cbe9dbe8bc" providerId="LiveId" clId="{29002A06-A58A-406B-AE51-0A84C9F406E2}" dt="2022-07-05T03:20:49.882" v="0" actId="47"/>
        <pc:sldMkLst>
          <pc:docMk/>
          <pc:sldMk cId="3958721959" sldId="276"/>
        </pc:sldMkLst>
      </pc:sldChg>
      <pc:sldChg chg="addSp delSp modSp new mod">
        <pc:chgData name="Kang Wallter" userId="d5c269cbe9dbe8bc" providerId="LiveId" clId="{29002A06-A58A-406B-AE51-0A84C9F406E2}" dt="2022-07-08T03:48:40.818" v="5320" actId="1076"/>
        <pc:sldMkLst>
          <pc:docMk/>
          <pc:sldMk cId="819443295" sldId="277"/>
        </pc:sldMkLst>
        <pc:spChg chg="mod">
          <ac:chgData name="Kang Wallter" userId="d5c269cbe9dbe8bc" providerId="LiveId" clId="{29002A06-A58A-406B-AE51-0A84C9F406E2}" dt="2022-07-08T03:24:04.674" v="5304" actId="20577"/>
          <ac:spMkLst>
            <pc:docMk/>
            <pc:sldMk cId="819443295" sldId="277"/>
            <ac:spMk id="2" creationId="{D9ABDD22-744E-448F-3081-F5BB8E340B80}"/>
          </ac:spMkLst>
        </pc:spChg>
        <pc:spChg chg="del mod">
          <ac:chgData name="Kang Wallter" userId="d5c269cbe9dbe8bc" providerId="LiveId" clId="{29002A06-A58A-406B-AE51-0A84C9F406E2}" dt="2022-07-08T03:24:30.583" v="5310" actId="478"/>
          <ac:spMkLst>
            <pc:docMk/>
            <pc:sldMk cId="819443295" sldId="277"/>
            <ac:spMk id="3" creationId="{5872A609-D012-2415-21D9-127042170201}"/>
          </ac:spMkLst>
        </pc:spChg>
        <pc:spChg chg="add mod">
          <ac:chgData name="Kang Wallter" userId="d5c269cbe9dbe8bc" providerId="LiveId" clId="{29002A06-A58A-406B-AE51-0A84C9F406E2}" dt="2022-07-08T03:48:40.818" v="5320" actId="1076"/>
          <ac:spMkLst>
            <pc:docMk/>
            <pc:sldMk cId="819443295" sldId="277"/>
            <ac:spMk id="5" creationId="{74746B0A-1966-41F6-1E86-0799921CCB5E}"/>
          </ac:spMkLst>
        </pc:spChg>
        <pc:picChg chg="add mod">
          <ac:chgData name="Kang Wallter" userId="d5c269cbe9dbe8bc" providerId="LiveId" clId="{29002A06-A58A-406B-AE51-0A84C9F406E2}" dt="2022-07-08T03:48:37.765" v="5319" actId="14100"/>
          <ac:picMkLst>
            <pc:docMk/>
            <pc:sldMk cId="819443295" sldId="277"/>
            <ac:picMk id="4" creationId="{405C231F-3BC4-F87D-18A2-D2FDC934D689}"/>
          </ac:picMkLst>
        </pc:picChg>
      </pc:sldChg>
      <pc:sldChg chg="del">
        <pc:chgData name="Kang Wallter" userId="d5c269cbe9dbe8bc" providerId="LiveId" clId="{29002A06-A58A-406B-AE51-0A84C9F406E2}" dt="2022-07-05T03:20:49.882" v="0" actId="47"/>
        <pc:sldMkLst>
          <pc:docMk/>
          <pc:sldMk cId="2118179219" sldId="277"/>
        </pc:sldMkLst>
      </pc:sldChg>
      <pc:sldChg chg="addSp delSp modSp new mod">
        <pc:chgData name="Kang Wallter" userId="d5c269cbe9dbe8bc" providerId="LiveId" clId="{29002A06-A58A-406B-AE51-0A84C9F406E2}" dt="2022-07-08T03:50:17.966" v="5356" actId="13822"/>
        <pc:sldMkLst>
          <pc:docMk/>
          <pc:sldMk cId="645040076" sldId="278"/>
        </pc:sldMkLst>
        <pc:spChg chg="mod">
          <ac:chgData name="Kang Wallter" userId="d5c269cbe9dbe8bc" providerId="LiveId" clId="{29002A06-A58A-406B-AE51-0A84C9F406E2}" dt="2022-07-08T03:49:00.298" v="5342" actId="20577"/>
          <ac:spMkLst>
            <pc:docMk/>
            <pc:sldMk cId="645040076" sldId="278"/>
            <ac:spMk id="2" creationId="{4BF43A20-227A-620B-78E9-772D3DE54E19}"/>
          </ac:spMkLst>
        </pc:spChg>
        <pc:spChg chg="mod">
          <ac:chgData name="Kang Wallter" userId="d5c269cbe9dbe8bc" providerId="LiveId" clId="{29002A06-A58A-406B-AE51-0A84C9F406E2}" dt="2022-07-08T03:49:27.594" v="5345"/>
          <ac:spMkLst>
            <pc:docMk/>
            <pc:sldMk cId="645040076" sldId="278"/>
            <ac:spMk id="3" creationId="{82FA38BB-AF80-714C-6EBF-EF5EF3353FEC}"/>
          </ac:spMkLst>
        </pc:spChg>
        <pc:spChg chg="add del mod">
          <ac:chgData name="Kang Wallter" userId="d5c269cbe9dbe8bc" providerId="LiveId" clId="{29002A06-A58A-406B-AE51-0A84C9F406E2}" dt="2022-07-08T03:49:31.366" v="5346" actId="478"/>
          <ac:spMkLst>
            <pc:docMk/>
            <pc:sldMk cId="645040076" sldId="278"/>
            <ac:spMk id="5" creationId="{131A8CC5-20CA-E481-2279-9935DB97CA37}"/>
          </ac:spMkLst>
        </pc:spChg>
        <pc:spChg chg="add mod">
          <ac:chgData name="Kang Wallter" userId="d5c269cbe9dbe8bc" providerId="LiveId" clId="{29002A06-A58A-406B-AE51-0A84C9F406E2}" dt="2022-07-08T03:50:17.966" v="5356" actId="13822"/>
          <ac:spMkLst>
            <pc:docMk/>
            <pc:sldMk cId="645040076" sldId="278"/>
            <ac:spMk id="6" creationId="{AFC3C2E8-EC06-0C96-FD46-9FCB85C56A6D}"/>
          </ac:spMkLst>
        </pc:spChg>
        <pc:picChg chg="add mod">
          <ac:chgData name="Kang Wallter" userId="d5c269cbe9dbe8bc" providerId="LiveId" clId="{29002A06-A58A-406B-AE51-0A84C9F406E2}" dt="2022-07-08T03:50:13.144" v="5354" actId="1076"/>
          <ac:picMkLst>
            <pc:docMk/>
            <pc:sldMk cId="645040076" sldId="278"/>
            <ac:picMk id="2050" creationId="{3EDE62A1-1D6C-483D-2749-373E63DB0259}"/>
          </ac:picMkLst>
        </pc:picChg>
      </pc:sldChg>
      <pc:sldChg chg="del">
        <pc:chgData name="Kang Wallter" userId="d5c269cbe9dbe8bc" providerId="LiveId" clId="{29002A06-A58A-406B-AE51-0A84C9F406E2}" dt="2022-07-05T03:20:49.882" v="0" actId="47"/>
        <pc:sldMkLst>
          <pc:docMk/>
          <pc:sldMk cId="1652110807" sldId="278"/>
        </pc:sldMkLst>
      </pc:sldChg>
      <pc:sldChg chg="del">
        <pc:chgData name="Kang Wallter" userId="d5c269cbe9dbe8bc" providerId="LiveId" clId="{29002A06-A58A-406B-AE51-0A84C9F406E2}" dt="2022-07-05T03:20:49.882" v="0" actId="47"/>
        <pc:sldMkLst>
          <pc:docMk/>
          <pc:sldMk cId="983156013" sldId="279"/>
        </pc:sldMkLst>
      </pc:sldChg>
      <pc:sldChg chg="modSp new mod ord">
        <pc:chgData name="Kang Wallter" userId="d5c269cbe9dbe8bc" providerId="LiveId" clId="{29002A06-A58A-406B-AE51-0A84C9F406E2}" dt="2022-07-08T04:07:29.590" v="5986" actId="20577"/>
        <pc:sldMkLst>
          <pc:docMk/>
          <pc:sldMk cId="2170411667" sldId="279"/>
        </pc:sldMkLst>
        <pc:spChg chg="mod">
          <ac:chgData name="Kang Wallter" userId="d5c269cbe9dbe8bc" providerId="LiveId" clId="{29002A06-A58A-406B-AE51-0A84C9F406E2}" dt="2022-07-08T03:54:03.124" v="5367" actId="20577"/>
          <ac:spMkLst>
            <pc:docMk/>
            <pc:sldMk cId="2170411667" sldId="279"/>
            <ac:spMk id="2" creationId="{D0C98C91-4ADF-7662-9AEC-419307BFC7D8}"/>
          </ac:spMkLst>
        </pc:spChg>
        <pc:spChg chg="mod">
          <ac:chgData name="Kang Wallter" userId="d5c269cbe9dbe8bc" providerId="LiveId" clId="{29002A06-A58A-406B-AE51-0A84C9F406E2}" dt="2022-07-08T04:07:29.590" v="5986" actId="20577"/>
          <ac:spMkLst>
            <pc:docMk/>
            <pc:sldMk cId="2170411667" sldId="279"/>
            <ac:spMk id="3" creationId="{BE0BDEF8-7232-EEDE-3EA4-BCFF0E6FCC2A}"/>
          </ac:spMkLst>
        </pc:spChg>
      </pc:sldChg>
      <pc:sldChg chg="del">
        <pc:chgData name="Kang Wallter" userId="d5c269cbe9dbe8bc" providerId="LiveId" clId="{29002A06-A58A-406B-AE51-0A84C9F406E2}" dt="2022-07-05T03:20:49.882" v="0" actId="47"/>
        <pc:sldMkLst>
          <pc:docMk/>
          <pc:sldMk cId="2317312483" sldId="280"/>
        </pc:sldMkLst>
      </pc:sldChg>
      <pc:sldChg chg="addSp modSp new mod">
        <pc:chgData name="Kang Wallter" userId="d5c269cbe9dbe8bc" providerId="LiveId" clId="{29002A06-A58A-406B-AE51-0A84C9F406E2}" dt="2022-07-08T03:56:54.144" v="5820" actId="403"/>
        <pc:sldMkLst>
          <pc:docMk/>
          <pc:sldMk cId="3226619936" sldId="280"/>
        </pc:sldMkLst>
        <pc:spChg chg="mod">
          <ac:chgData name="Kang Wallter" userId="d5c269cbe9dbe8bc" providerId="LiveId" clId="{29002A06-A58A-406B-AE51-0A84C9F406E2}" dt="2022-07-08T03:55:39.083" v="5616" actId="20577"/>
          <ac:spMkLst>
            <pc:docMk/>
            <pc:sldMk cId="3226619936" sldId="280"/>
            <ac:spMk id="2" creationId="{2DE6267B-98A5-2B9A-5474-B0282CA985EE}"/>
          </ac:spMkLst>
        </pc:spChg>
        <pc:spChg chg="mod">
          <ac:chgData name="Kang Wallter" userId="d5c269cbe9dbe8bc" providerId="LiveId" clId="{29002A06-A58A-406B-AE51-0A84C9F406E2}" dt="2022-07-08T03:56:33.555" v="5814" actId="20577"/>
          <ac:spMkLst>
            <pc:docMk/>
            <pc:sldMk cId="3226619936" sldId="280"/>
            <ac:spMk id="3" creationId="{8D9DEC07-0321-D3BB-CB4D-AC044C9A9DD4}"/>
          </ac:spMkLst>
        </pc:spChg>
        <pc:spChg chg="add mod">
          <ac:chgData name="Kang Wallter" userId="d5c269cbe9dbe8bc" providerId="LiveId" clId="{29002A06-A58A-406B-AE51-0A84C9F406E2}" dt="2022-07-08T03:56:54.144" v="5820" actId="403"/>
          <ac:spMkLst>
            <pc:docMk/>
            <pc:sldMk cId="3226619936" sldId="280"/>
            <ac:spMk id="4" creationId="{17D5DDE9-01F3-21A4-9BA6-499D4F0BB1E5}"/>
          </ac:spMkLst>
        </pc:spChg>
      </pc:sldChg>
      <pc:sldChg chg="modSp new mod">
        <pc:chgData name="Kang Wallter" userId="d5c269cbe9dbe8bc" providerId="LiveId" clId="{29002A06-A58A-406B-AE51-0A84C9F406E2}" dt="2022-07-08T04:08:32.478" v="6045"/>
        <pc:sldMkLst>
          <pc:docMk/>
          <pc:sldMk cId="945674345" sldId="281"/>
        </pc:sldMkLst>
        <pc:spChg chg="mod">
          <ac:chgData name="Kang Wallter" userId="d5c269cbe9dbe8bc" providerId="LiveId" clId="{29002A06-A58A-406B-AE51-0A84C9F406E2}" dt="2022-07-08T04:08:32.478" v="6045"/>
          <ac:spMkLst>
            <pc:docMk/>
            <pc:sldMk cId="945674345" sldId="281"/>
            <ac:spMk id="2" creationId="{FAE5724C-11A4-E9D5-F8B8-7A5989728C87}"/>
          </ac:spMkLst>
        </pc:spChg>
      </pc:sldChg>
      <pc:sldChg chg="del">
        <pc:chgData name="Kang Wallter" userId="d5c269cbe9dbe8bc" providerId="LiveId" clId="{29002A06-A58A-406B-AE51-0A84C9F406E2}" dt="2022-07-05T03:20:49.882" v="0" actId="47"/>
        <pc:sldMkLst>
          <pc:docMk/>
          <pc:sldMk cId="3842858026" sldId="281"/>
        </pc:sldMkLst>
      </pc:sldChg>
      <pc:sldChg chg="del">
        <pc:chgData name="Kang Wallter" userId="d5c269cbe9dbe8bc" providerId="LiveId" clId="{29002A06-A58A-406B-AE51-0A84C9F406E2}" dt="2022-07-05T03:20:49.882" v="0" actId="47"/>
        <pc:sldMkLst>
          <pc:docMk/>
          <pc:sldMk cId="78439794" sldId="282"/>
        </pc:sldMkLst>
      </pc:sldChg>
      <pc:sldChg chg="addSp modSp new mod">
        <pc:chgData name="Kang Wallter" userId="d5c269cbe9dbe8bc" providerId="LiveId" clId="{29002A06-A58A-406B-AE51-0A84C9F406E2}" dt="2022-07-08T04:20:57.168" v="6236" actId="1076"/>
        <pc:sldMkLst>
          <pc:docMk/>
          <pc:sldMk cId="1200146543" sldId="282"/>
        </pc:sldMkLst>
        <pc:spChg chg="mod">
          <ac:chgData name="Kang Wallter" userId="d5c269cbe9dbe8bc" providerId="LiveId" clId="{29002A06-A58A-406B-AE51-0A84C9F406E2}" dt="2022-07-08T04:08:49.787" v="6071"/>
          <ac:spMkLst>
            <pc:docMk/>
            <pc:sldMk cId="1200146543" sldId="282"/>
            <ac:spMk id="2" creationId="{287D0DEA-9CCB-1F3F-D4FF-83A258CF7B7A}"/>
          </ac:spMkLst>
        </pc:spChg>
        <pc:spChg chg="mod">
          <ac:chgData name="Kang Wallter" userId="d5c269cbe9dbe8bc" providerId="LiveId" clId="{29002A06-A58A-406B-AE51-0A84C9F406E2}" dt="2022-07-08T04:09:35.888" v="6229" actId="20577"/>
          <ac:spMkLst>
            <pc:docMk/>
            <pc:sldMk cId="1200146543" sldId="282"/>
            <ac:spMk id="3" creationId="{60102C78-4117-81E6-0DE1-BD0C28562BA7}"/>
          </ac:spMkLst>
        </pc:spChg>
        <pc:spChg chg="add mod">
          <ac:chgData name="Kang Wallter" userId="d5c269cbe9dbe8bc" providerId="LiveId" clId="{29002A06-A58A-406B-AE51-0A84C9F406E2}" dt="2022-07-08T04:20:57.168" v="6236" actId="1076"/>
          <ac:spMkLst>
            <pc:docMk/>
            <pc:sldMk cId="1200146543" sldId="282"/>
            <ac:spMk id="4" creationId="{4900825F-1391-470C-8155-2B38CCD485D4}"/>
          </ac:spMkLst>
        </pc:spChg>
      </pc:sldChg>
      <pc:sldChg chg="addSp modSp new mod">
        <pc:chgData name="Kang Wallter" userId="d5c269cbe9dbe8bc" providerId="LiveId" clId="{29002A06-A58A-406B-AE51-0A84C9F406E2}" dt="2022-07-08T04:24:54.885" v="6570" actId="1076"/>
        <pc:sldMkLst>
          <pc:docMk/>
          <pc:sldMk cId="1340106378" sldId="283"/>
        </pc:sldMkLst>
        <pc:spChg chg="mod">
          <ac:chgData name="Kang Wallter" userId="d5c269cbe9dbe8bc" providerId="LiveId" clId="{29002A06-A58A-406B-AE51-0A84C9F406E2}" dt="2022-07-08T04:21:26.231" v="6267" actId="20577"/>
          <ac:spMkLst>
            <pc:docMk/>
            <pc:sldMk cId="1340106378" sldId="283"/>
            <ac:spMk id="2" creationId="{370A4D3E-A561-ACFE-D4E9-7AB4255E895E}"/>
          </ac:spMkLst>
        </pc:spChg>
        <pc:spChg chg="mod">
          <ac:chgData name="Kang Wallter" userId="d5c269cbe9dbe8bc" providerId="LiveId" clId="{29002A06-A58A-406B-AE51-0A84C9F406E2}" dt="2022-07-08T04:23:34.926" v="6542" actId="5793"/>
          <ac:spMkLst>
            <pc:docMk/>
            <pc:sldMk cId="1340106378" sldId="283"/>
            <ac:spMk id="3" creationId="{A41D3830-91F0-7A48-0455-776DCFCB6B74}"/>
          </ac:spMkLst>
        </pc:spChg>
        <pc:spChg chg="add mod">
          <ac:chgData name="Kang Wallter" userId="d5c269cbe9dbe8bc" providerId="LiveId" clId="{29002A06-A58A-406B-AE51-0A84C9F406E2}" dt="2022-07-08T04:24:32.771" v="6561" actId="14100"/>
          <ac:spMkLst>
            <pc:docMk/>
            <pc:sldMk cId="1340106378" sldId="283"/>
            <ac:spMk id="5" creationId="{D525A29D-BCAE-4FB9-6B7C-B558B3ABF9E5}"/>
          </ac:spMkLst>
        </pc:spChg>
        <pc:spChg chg="add mod">
          <ac:chgData name="Kang Wallter" userId="d5c269cbe9dbe8bc" providerId="LiveId" clId="{29002A06-A58A-406B-AE51-0A84C9F406E2}" dt="2022-07-08T04:24:50.136" v="6569" actId="13822"/>
          <ac:spMkLst>
            <pc:docMk/>
            <pc:sldMk cId="1340106378" sldId="283"/>
            <ac:spMk id="7" creationId="{871C84B4-8A7E-AA38-25C3-494C7B3C08E3}"/>
          </ac:spMkLst>
        </pc:spChg>
        <pc:picChg chg="add mod">
          <ac:chgData name="Kang Wallter" userId="d5c269cbe9dbe8bc" providerId="LiveId" clId="{29002A06-A58A-406B-AE51-0A84C9F406E2}" dt="2022-07-08T04:24:54.885" v="6570" actId="1076"/>
          <ac:picMkLst>
            <pc:docMk/>
            <pc:sldMk cId="1340106378" sldId="283"/>
            <ac:picMk id="6" creationId="{05BC0D22-E231-135A-A9BE-21C7CE8D61E2}"/>
          </ac:picMkLst>
        </pc:picChg>
      </pc:sldChg>
      <pc:sldChg chg="del">
        <pc:chgData name="Kang Wallter" userId="d5c269cbe9dbe8bc" providerId="LiveId" clId="{29002A06-A58A-406B-AE51-0A84C9F406E2}" dt="2022-07-05T03:20:49.882" v="0" actId="47"/>
        <pc:sldMkLst>
          <pc:docMk/>
          <pc:sldMk cId="3687710091" sldId="283"/>
        </pc:sldMkLst>
      </pc:sldChg>
      <pc:sldChg chg="del">
        <pc:chgData name="Kang Wallter" userId="d5c269cbe9dbe8bc" providerId="LiveId" clId="{29002A06-A58A-406B-AE51-0A84C9F406E2}" dt="2022-07-05T03:20:49.882" v="0" actId="47"/>
        <pc:sldMkLst>
          <pc:docMk/>
          <pc:sldMk cId="288795705" sldId="284"/>
        </pc:sldMkLst>
      </pc:sldChg>
      <pc:sldChg chg="addSp modSp new mod">
        <pc:chgData name="Kang Wallter" userId="d5c269cbe9dbe8bc" providerId="LiveId" clId="{29002A06-A58A-406B-AE51-0A84C9F406E2}" dt="2022-07-08T04:26:48.984" v="6744" actId="1076"/>
        <pc:sldMkLst>
          <pc:docMk/>
          <pc:sldMk cId="3521145679" sldId="284"/>
        </pc:sldMkLst>
        <pc:spChg chg="mod">
          <ac:chgData name="Kang Wallter" userId="d5c269cbe9dbe8bc" providerId="LiveId" clId="{29002A06-A58A-406B-AE51-0A84C9F406E2}" dt="2022-07-08T04:25:31.088" v="6618"/>
          <ac:spMkLst>
            <pc:docMk/>
            <pc:sldMk cId="3521145679" sldId="284"/>
            <ac:spMk id="2" creationId="{8ED19881-CE2D-D131-F04B-524380C0F0D3}"/>
          </ac:spMkLst>
        </pc:spChg>
        <pc:spChg chg="mod">
          <ac:chgData name="Kang Wallter" userId="d5c269cbe9dbe8bc" providerId="LiveId" clId="{29002A06-A58A-406B-AE51-0A84C9F406E2}" dt="2022-07-08T04:25:51.622" v="6739" actId="20577"/>
          <ac:spMkLst>
            <pc:docMk/>
            <pc:sldMk cId="3521145679" sldId="284"/>
            <ac:spMk id="3" creationId="{60E100CF-8287-900C-63D5-64831AF92683}"/>
          </ac:spMkLst>
        </pc:spChg>
        <pc:spChg chg="add mod">
          <ac:chgData name="Kang Wallter" userId="d5c269cbe9dbe8bc" providerId="LiveId" clId="{29002A06-A58A-406B-AE51-0A84C9F406E2}" dt="2022-07-08T04:26:43.966" v="6743" actId="1076"/>
          <ac:spMkLst>
            <pc:docMk/>
            <pc:sldMk cId="3521145679" sldId="284"/>
            <ac:spMk id="4" creationId="{7A03B71C-65AB-C6AC-D8B8-BD1489935DFE}"/>
          </ac:spMkLst>
        </pc:spChg>
        <pc:spChg chg="add mod">
          <ac:chgData name="Kang Wallter" userId="d5c269cbe9dbe8bc" providerId="LiveId" clId="{29002A06-A58A-406B-AE51-0A84C9F406E2}" dt="2022-07-08T04:26:43.966" v="6743" actId="1076"/>
          <ac:spMkLst>
            <pc:docMk/>
            <pc:sldMk cId="3521145679" sldId="284"/>
            <ac:spMk id="5" creationId="{42BAF938-5686-4A84-7571-3DD4595C257E}"/>
          </ac:spMkLst>
        </pc:spChg>
        <pc:spChg chg="add mod">
          <ac:chgData name="Kang Wallter" userId="d5c269cbe9dbe8bc" providerId="LiveId" clId="{29002A06-A58A-406B-AE51-0A84C9F406E2}" dt="2022-07-08T04:26:43.966" v="6743" actId="1076"/>
          <ac:spMkLst>
            <pc:docMk/>
            <pc:sldMk cId="3521145679" sldId="284"/>
            <ac:spMk id="6" creationId="{235EAC15-C127-F489-B255-BD781279D3B7}"/>
          </ac:spMkLst>
        </pc:spChg>
        <pc:spChg chg="add mod">
          <ac:chgData name="Kang Wallter" userId="d5c269cbe9dbe8bc" providerId="LiveId" clId="{29002A06-A58A-406B-AE51-0A84C9F406E2}" dt="2022-07-08T04:26:43.966" v="6743" actId="1076"/>
          <ac:spMkLst>
            <pc:docMk/>
            <pc:sldMk cId="3521145679" sldId="284"/>
            <ac:spMk id="7" creationId="{57CD5561-CE3A-083C-4282-4822579CFDE8}"/>
          </ac:spMkLst>
        </pc:spChg>
        <pc:spChg chg="add mod">
          <ac:chgData name="Kang Wallter" userId="d5c269cbe9dbe8bc" providerId="LiveId" clId="{29002A06-A58A-406B-AE51-0A84C9F406E2}" dt="2022-07-08T04:26:43.966" v="6743" actId="1076"/>
          <ac:spMkLst>
            <pc:docMk/>
            <pc:sldMk cId="3521145679" sldId="284"/>
            <ac:spMk id="8" creationId="{6AF5144E-B578-5A0F-E5D4-57E1893CBF46}"/>
          </ac:spMkLst>
        </pc:spChg>
        <pc:spChg chg="add mod">
          <ac:chgData name="Kang Wallter" userId="d5c269cbe9dbe8bc" providerId="LiveId" clId="{29002A06-A58A-406B-AE51-0A84C9F406E2}" dt="2022-07-08T04:26:48.984" v="6744" actId="1076"/>
          <ac:spMkLst>
            <pc:docMk/>
            <pc:sldMk cId="3521145679" sldId="284"/>
            <ac:spMk id="9" creationId="{4D6D7DE6-758A-AE15-DB34-24D165F881B5}"/>
          </ac:spMkLst>
        </pc:spChg>
        <pc:spChg chg="add mod">
          <ac:chgData name="Kang Wallter" userId="d5c269cbe9dbe8bc" providerId="LiveId" clId="{29002A06-A58A-406B-AE51-0A84C9F406E2}" dt="2022-07-08T04:26:48.984" v="6744" actId="1076"/>
          <ac:spMkLst>
            <pc:docMk/>
            <pc:sldMk cId="3521145679" sldId="284"/>
            <ac:spMk id="10" creationId="{F000EC9E-8DFF-EB5A-B563-FBC857A0686C}"/>
          </ac:spMkLst>
        </pc:spChg>
        <pc:spChg chg="add mod">
          <ac:chgData name="Kang Wallter" userId="d5c269cbe9dbe8bc" providerId="LiveId" clId="{29002A06-A58A-406B-AE51-0A84C9F406E2}" dt="2022-07-08T04:26:48.984" v="6744" actId="1076"/>
          <ac:spMkLst>
            <pc:docMk/>
            <pc:sldMk cId="3521145679" sldId="284"/>
            <ac:spMk id="11" creationId="{DA56139F-909A-C9B3-DCCD-2AEB5315E13B}"/>
          </ac:spMkLst>
        </pc:spChg>
        <pc:spChg chg="add mod">
          <ac:chgData name="Kang Wallter" userId="d5c269cbe9dbe8bc" providerId="LiveId" clId="{29002A06-A58A-406B-AE51-0A84C9F406E2}" dt="2022-07-08T04:26:48.984" v="6744" actId="1076"/>
          <ac:spMkLst>
            <pc:docMk/>
            <pc:sldMk cId="3521145679" sldId="284"/>
            <ac:spMk id="12" creationId="{A8F75A66-2045-439E-DC07-DBB6BFEA9A9C}"/>
          </ac:spMkLst>
        </pc:spChg>
        <pc:spChg chg="add mod">
          <ac:chgData name="Kang Wallter" userId="d5c269cbe9dbe8bc" providerId="LiveId" clId="{29002A06-A58A-406B-AE51-0A84C9F406E2}" dt="2022-07-08T04:26:48.984" v="6744" actId="1076"/>
          <ac:spMkLst>
            <pc:docMk/>
            <pc:sldMk cId="3521145679" sldId="284"/>
            <ac:spMk id="13" creationId="{A3675792-01A2-DC2F-07DC-030B1DFC05BB}"/>
          </ac:spMkLst>
        </pc:spChg>
        <pc:cxnChg chg="add mod">
          <ac:chgData name="Kang Wallter" userId="d5c269cbe9dbe8bc" providerId="LiveId" clId="{29002A06-A58A-406B-AE51-0A84C9F406E2}" dt="2022-07-08T04:26:48.984" v="6744" actId="1076"/>
          <ac:cxnSpMkLst>
            <pc:docMk/>
            <pc:sldMk cId="3521145679" sldId="284"/>
            <ac:cxnSpMk id="14" creationId="{92D39530-BD99-3EC3-2565-9116BD34FDE8}"/>
          </ac:cxnSpMkLst>
        </pc:cxnChg>
        <pc:cxnChg chg="add mod">
          <ac:chgData name="Kang Wallter" userId="d5c269cbe9dbe8bc" providerId="LiveId" clId="{29002A06-A58A-406B-AE51-0A84C9F406E2}" dt="2022-07-08T04:26:48.984" v="6744" actId="1076"/>
          <ac:cxnSpMkLst>
            <pc:docMk/>
            <pc:sldMk cId="3521145679" sldId="284"/>
            <ac:cxnSpMk id="15" creationId="{17D8B581-9A3B-083B-4C9E-E1C695B0083A}"/>
          </ac:cxnSpMkLst>
        </pc:cxnChg>
        <pc:cxnChg chg="add mod">
          <ac:chgData name="Kang Wallter" userId="d5c269cbe9dbe8bc" providerId="LiveId" clId="{29002A06-A58A-406B-AE51-0A84C9F406E2}" dt="2022-07-08T04:26:48.984" v="6744" actId="1076"/>
          <ac:cxnSpMkLst>
            <pc:docMk/>
            <pc:sldMk cId="3521145679" sldId="284"/>
            <ac:cxnSpMk id="16" creationId="{9075CF0A-FC6F-F5A7-6A35-E8856550584E}"/>
          </ac:cxnSpMkLst>
        </pc:cxnChg>
        <pc:cxnChg chg="add mod">
          <ac:chgData name="Kang Wallter" userId="d5c269cbe9dbe8bc" providerId="LiveId" clId="{29002A06-A58A-406B-AE51-0A84C9F406E2}" dt="2022-07-08T04:26:48.984" v="6744" actId="1076"/>
          <ac:cxnSpMkLst>
            <pc:docMk/>
            <pc:sldMk cId="3521145679" sldId="284"/>
            <ac:cxnSpMk id="17" creationId="{7A35D4BE-FDF8-0969-E58A-41136EBFD74B}"/>
          </ac:cxnSpMkLst>
        </pc:cxnChg>
      </pc:sldChg>
      <pc:sldChg chg="addSp delSp modSp new mod">
        <pc:chgData name="Kang Wallter" userId="d5c269cbe9dbe8bc" providerId="LiveId" clId="{29002A06-A58A-406B-AE51-0A84C9F406E2}" dt="2022-07-08T04:27:49.179" v="6759" actId="1076"/>
        <pc:sldMkLst>
          <pc:docMk/>
          <pc:sldMk cId="1887640840" sldId="285"/>
        </pc:sldMkLst>
        <pc:spChg chg="del">
          <ac:chgData name="Kang Wallter" userId="d5c269cbe9dbe8bc" providerId="LiveId" clId="{29002A06-A58A-406B-AE51-0A84C9F406E2}" dt="2022-07-08T04:27:18.617" v="6746" actId="478"/>
          <ac:spMkLst>
            <pc:docMk/>
            <pc:sldMk cId="1887640840" sldId="285"/>
            <ac:spMk id="2" creationId="{009C2ADE-7D7F-B5D5-7D9B-0A9189B631EB}"/>
          </ac:spMkLst>
        </pc:spChg>
        <pc:spChg chg="del">
          <ac:chgData name="Kang Wallter" userId="d5c269cbe9dbe8bc" providerId="LiveId" clId="{29002A06-A58A-406B-AE51-0A84C9F406E2}" dt="2022-07-08T04:27:18.617" v="6746" actId="478"/>
          <ac:spMkLst>
            <pc:docMk/>
            <pc:sldMk cId="1887640840" sldId="285"/>
            <ac:spMk id="3" creationId="{A007824C-391C-CC8F-BDDA-EC0BCD2BC49E}"/>
          </ac:spMkLst>
        </pc:spChg>
        <pc:graphicFrameChg chg="add mod modGraphic">
          <ac:chgData name="Kang Wallter" userId="d5c269cbe9dbe8bc" providerId="LiveId" clId="{29002A06-A58A-406B-AE51-0A84C9F406E2}" dt="2022-07-08T04:27:47.222" v="6758" actId="1076"/>
          <ac:graphicFrameMkLst>
            <pc:docMk/>
            <pc:sldMk cId="1887640840" sldId="285"/>
            <ac:graphicFrameMk id="5" creationId="{248C2083-17B9-A09B-7A5E-48C852CC3D33}"/>
          </ac:graphicFrameMkLst>
        </pc:graphicFrameChg>
        <pc:picChg chg="add mod">
          <ac:chgData name="Kang Wallter" userId="d5c269cbe9dbe8bc" providerId="LiveId" clId="{29002A06-A58A-406B-AE51-0A84C9F406E2}" dt="2022-07-08T04:27:49.179" v="6759" actId="1076"/>
          <ac:picMkLst>
            <pc:docMk/>
            <pc:sldMk cId="1887640840" sldId="285"/>
            <ac:picMk id="4" creationId="{445BB1E3-8A13-90C5-F5D6-3835D292E5EE}"/>
          </ac:picMkLst>
        </pc:picChg>
      </pc:sldChg>
      <pc:sldChg chg="del">
        <pc:chgData name="Kang Wallter" userId="d5c269cbe9dbe8bc" providerId="LiveId" clId="{29002A06-A58A-406B-AE51-0A84C9F406E2}" dt="2022-07-05T03:20:49.882" v="0" actId="47"/>
        <pc:sldMkLst>
          <pc:docMk/>
          <pc:sldMk cId="3032939821" sldId="285"/>
        </pc:sldMkLst>
      </pc:sldChg>
      <pc:sldChg chg="del">
        <pc:chgData name="Kang Wallter" userId="d5c269cbe9dbe8bc" providerId="LiveId" clId="{29002A06-A58A-406B-AE51-0A84C9F406E2}" dt="2022-07-05T03:20:49.882" v="0" actId="47"/>
        <pc:sldMkLst>
          <pc:docMk/>
          <pc:sldMk cId="3272872442" sldId="286"/>
        </pc:sldMkLst>
      </pc:sldChg>
      <pc:sldChg chg="new del">
        <pc:chgData name="Kang Wallter" userId="d5c269cbe9dbe8bc" providerId="LiveId" clId="{29002A06-A58A-406B-AE51-0A84C9F406E2}" dt="2022-07-08T04:28:26.039" v="6761" actId="2696"/>
        <pc:sldMkLst>
          <pc:docMk/>
          <pc:sldMk cId="3995328972" sldId="286"/>
        </pc:sldMkLst>
      </pc:sldChg>
      <pc:sldChg chg="del">
        <pc:chgData name="Kang Wallter" userId="d5c269cbe9dbe8bc" providerId="LiveId" clId="{29002A06-A58A-406B-AE51-0A84C9F406E2}" dt="2022-07-05T03:20:49.882" v="0" actId="47"/>
        <pc:sldMkLst>
          <pc:docMk/>
          <pc:sldMk cId="841109143" sldId="287"/>
        </pc:sldMkLst>
      </pc:sldChg>
      <pc:sldChg chg="del">
        <pc:chgData name="Kang Wallter" userId="d5c269cbe9dbe8bc" providerId="LiveId" clId="{29002A06-A58A-406B-AE51-0A84C9F406E2}" dt="2022-07-05T03:20:49.882" v="0" actId="47"/>
        <pc:sldMkLst>
          <pc:docMk/>
          <pc:sldMk cId="1703069867" sldId="288"/>
        </pc:sldMkLst>
      </pc:sldChg>
      <pc:sldChg chg="del">
        <pc:chgData name="Kang Wallter" userId="d5c269cbe9dbe8bc" providerId="LiveId" clId="{29002A06-A58A-406B-AE51-0A84C9F406E2}" dt="2022-07-05T03:20:49.882" v="0" actId="47"/>
        <pc:sldMkLst>
          <pc:docMk/>
          <pc:sldMk cId="1274392912" sldId="289"/>
        </pc:sldMkLst>
      </pc:sldChg>
      <pc:sldChg chg="del">
        <pc:chgData name="Kang Wallter" userId="d5c269cbe9dbe8bc" providerId="LiveId" clId="{29002A06-A58A-406B-AE51-0A84C9F406E2}" dt="2022-07-05T03:20:49.882" v="0" actId="47"/>
        <pc:sldMkLst>
          <pc:docMk/>
          <pc:sldMk cId="3449234201" sldId="290"/>
        </pc:sldMkLst>
      </pc:sldChg>
      <pc:sldChg chg="del">
        <pc:chgData name="Kang Wallter" userId="d5c269cbe9dbe8bc" providerId="LiveId" clId="{29002A06-A58A-406B-AE51-0A84C9F406E2}" dt="2022-07-05T03:20:49.882" v="0" actId="47"/>
        <pc:sldMkLst>
          <pc:docMk/>
          <pc:sldMk cId="3760046184" sldId="291"/>
        </pc:sldMkLst>
      </pc:sldChg>
      <pc:sldChg chg="del">
        <pc:chgData name="Kang Wallter" userId="d5c269cbe9dbe8bc" providerId="LiveId" clId="{29002A06-A58A-406B-AE51-0A84C9F406E2}" dt="2022-07-05T03:20:49.882" v="0" actId="47"/>
        <pc:sldMkLst>
          <pc:docMk/>
          <pc:sldMk cId="150072370" sldId="292"/>
        </pc:sldMkLst>
      </pc:sldChg>
      <pc:sldChg chg="del">
        <pc:chgData name="Kang Wallter" userId="d5c269cbe9dbe8bc" providerId="LiveId" clId="{29002A06-A58A-406B-AE51-0A84C9F406E2}" dt="2022-07-05T03:20:49.882" v="0" actId="47"/>
        <pc:sldMkLst>
          <pc:docMk/>
          <pc:sldMk cId="1011232675" sldId="293"/>
        </pc:sldMkLst>
      </pc:sldChg>
      <pc:sldChg chg="del">
        <pc:chgData name="Kang Wallter" userId="d5c269cbe9dbe8bc" providerId="LiveId" clId="{29002A06-A58A-406B-AE51-0A84C9F406E2}" dt="2022-07-05T03:20:49.882" v="0" actId="47"/>
        <pc:sldMkLst>
          <pc:docMk/>
          <pc:sldMk cId="4123642111" sldId="294"/>
        </pc:sldMkLst>
      </pc:sldChg>
      <pc:sldChg chg="del">
        <pc:chgData name="Kang Wallter" userId="d5c269cbe9dbe8bc" providerId="LiveId" clId="{29002A06-A58A-406B-AE51-0A84C9F406E2}" dt="2022-07-05T03:20:49.882" v="0" actId="47"/>
        <pc:sldMkLst>
          <pc:docMk/>
          <pc:sldMk cId="3778385771" sldId="295"/>
        </pc:sldMkLst>
      </pc:sldChg>
      <pc:sldChg chg="del">
        <pc:chgData name="Kang Wallter" userId="d5c269cbe9dbe8bc" providerId="LiveId" clId="{29002A06-A58A-406B-AE51-0A84C9F406E2}" dt="2022-07-05T03:20:49.882" v="0" actId="47"/>
        <pc:sldMkLst>
          <pc:docMk/>
          <pc:sldMk cId="2337693990" sldId="296"/>
        </pc:sldMkLst>
      </pc:sldChg>
      <pc:sldChg chg="del">
        <pc:chgData name="Kang Wallter" userId="d5c269cbe9dbe8bc" providerId="LiveId" clId="{29002A06-A58A-406B-AE51-0A84C9F406E2}" dt="2022-07-05T03:20:49.882" v="0" actId="47"/>
        <pc:sldMkLst>
          <pc:docMk/>
          <pc:sldMk cId="3610590662" sldId="297"/>
        </pc:sldMkLst>
      </pc:sldChg>
      <pc:sldChg chg="del">
        <pc:chgData name="Kang Wallter" userId="d5c269cbe9dbe8bc" providerId="LiveId" clId="{29002A06-A58A-406B-AE51-0A84C9F406E2}" dt="2022-07-05T03:20:49.882" v="0" actId="47"/>
        <pc:sldMkLst>
          <pc:docMk/>
          <pc:sldMk cId="3701648880" sldId="298"/>
        </pc:sldMkLst>
      </pc:sldChg>
      <pc:sldChg chg="del">
        <pc:chgData name="Kang Wallter" userId="d5c269cbe9dbe8bc" providerId="LiveId" clId="{29002A06-A58A-406B-AE51-0A84C9F406E2}" dt="2022-07-05T03:20:49.882" v="0" actId="47"/>
        <pc:sldMkLst>
          <pc:docMk/>
          <pc:sldMk cId="1825606375" sldId="299"/>
        </pc:sldMkLst>
      </pc:sldChg>
      <pc:sldChg chg="del">
        <pc:chgData name="Kang Wallter" userId="d5c269cbe9dbe8bc" providerId="LiveId" clId="{29002A06-A58A-406B-AE51-0A84C9F406E2}" dt="2022-07-05T03:20:49.882" v="0" actId="47"/>
        <pc:sldMkLst>
          <pc:docMk/>
          <pc:sldMk cId="1913739670" sldId="300"/>
        </pc:sldMkLst>
      </pc:sldChg>
      <pc:sldChg chg="del">
        <pc:chgData name="Kang Wallter" userId="d5c269cbe9dbe8bc" providerId="LiveId" clId="{29002A06-A58A-406B-AE51-0A84C9F406E2}" dt="2022-07-05T03:20:49.882" v="0" actId="47"/>
        <pc:sldMkLst>
          <pc:docMk/>
          <pc:sldMk cId="576152973" sldId="301"/>
        </pc:sldMkLst>
      </pc:sldChg>
      <pc:sldChg chg="del">
        <pc:chgData name="Kang Wallter" userId="d5c269cbe9dbe8bc" providerId="LiveId" clId="{29002A06-A58A-406B-AE51-0A84C9F406E2}" dt="2022-07-05T03:20:49.882" v="0" actId="47"/>
        <pc:sldMkLst>
          <pc:docMk/>
          <pc:sldMk cId="179397420" sldId="302"/>
        </pc:sldMkLst>
      </pc:sldChg>
      <pc:sldChg chg="del">
        <pc:chgData name="Kang Wallter" userId="d5c269cbe9dbe8bc" providerId="LiveId" clId="{29002A06-A58A-406B-AE51-0A84C9F406E2}" dt="2022-07-05T03:20:49.882" v="0" actId="47"/>
        <pc:sldMkLst>
          <pc:docMk/>
          <pc:sldMk cId="30619013" sldId="303"/>
        </pc:sldMkLst>
      </pc:sldChg>
      <pc:sldChg chg="del">
        <pc:chgData name="Kang Wallter" userId="d5c269cbe9dbe8bc" providerId="LiveId" clId="{29002A06-A58A-406B-AE51-0A84C9F406E2}" dt="2022-07-05T03:20:49.882" v="0" actId="47"/>
        <pc:sldMkLst>
          <pc:docMk/>
          <pc:sldMk cId="1810852351" sldId="304"/>
        </pc:sldMkLst>
      </pc:sldChg>
      <pc:sldChg chg="del">
        <pc:chgData name="Kang Wallter" userId="d5c269cbe9dbe8bc" providerId="LiveId" clId="{29002A06-A58A-406B-AE51-0A84C9F406E2}" dt="2022-07-05T03:20:49.882" v="0" actId="47"/>
        <pc:sldMkLst>
          <pc:docMk/>
          <pc:sldMk cId="3360721140" sldId="305"/>
        </pc:sldMkLst>
      </pc:sldChg>
      <pc:sldChg chg="del">
        <pc:chgData name="Kang Wallter" userId="d5c269cbe9dbe8bc" providerId="LiveId" clId="{29002A06-A58A-406B-AE51-0A84C9F406E2}" dt="2022-07-05T03:20:49.882" v="0" actId="47"/>
        <pc:sldMkLst>
          <pc:docMk/>
          <pc:sldMk cId="3102212027" sldId="306"/>
        </pc:sldMkLst>
      </pc:sldChg>
      <pc:sldChg chg="del">
        <pc:chgData name="Kang Wallter" userId="d5c269cbe9dbe8bc" providerId="LiveId" clId="{29002A06-A58A-406B-AE51-0A84C9F406E2}" dt="2022-07-05T03:20:49.882" v="0" actId="47"/>
        <pc:sldMkLst>
          <pc:docMk/>
          <pc:sldMk cId="1676152646" sldId="307"/>
        </pc:sldMkLst>
      </pc:sldChg>
      <pc:sldChg chg="del">
        <pc:chgData name="Kang Wallter" userId="d5c269cbe9dbe8bc" providerId="LiveId" clId="{29002A06-A58A-406B-AE51-0A84C9F406E2}" dt="2022-07-05T03:20:49.882" v="0" actId="47"/>
        <pc:sldMkLst>
          <pc:docMk/>
          <pc:sldMk cId="4056819437" sldId="308"/>
        </pc:sldMkLst>
      </pc:sldChg>
      <pc:sldChg chg="del">
        <pc:chgData name="Kang Wallter" userId="d5c269cbe9dbe8bc" providerId="LiveId" clId="{29002A06-A58A-406B-AE51-0A84C9F406E2}" dt="2022-07-05T03:20:49.882" v="0" actId="47"/>
        <pc:sldMkLst>
          <pc:docMk/>
          <pc:sldMk cId="3554452984" sldId="309"/>
        </pc:sldMkLst>
      </pc:sldChg>
      <pc:sldChg chg="del">
        <pc:chgData name="Kang Wallter" userId="d5c269cbe9dbe8bc" providerId="LiveId" clId="{29002A06-A58A-406B-AE51-0A84C9F406E2}" dt="2022-07-05T03:20:49.882" v="0" actId="47"/>
        <pc:sldMkLst>
          <pc:docMk/>
          <pc:sldMk cId="2301944852" sldId="310"/>
        </pc:sldMkLst>
      </pc:sldChg>
      <pc:sldChg chg="del">
        <pc:chgData name="Kang Wallter" userId="d5c269cbe9dbe8bc" providerId="LiveId" clId="{29002A06-A58A-406B-AE51-0A84C9F406E2}" dt="2022-07-05T03:20:49.882" v="0" actId="47"/>
        <pc:sldMkLst>
          <pc:docMk/>
          <pc:sldMk cId="131666713" sldId="311"/>
        </pc:sldMkLst>
      </pc:sldChg>
      <pc:sldChg chg="del">
        <pc:chgData name="Kang Wallter" userId="d5c269cbe9dbe8bc" providerId="LiveId" clId="{29002A06-A58A-406B-AE51-0A84C9F406E2}" dt="2022-07-05T03:20:49.882" v="0" actId="47"/>
        <pc:sldMkLst>
          <pc:docMk/>
          <pc:sldMk cId="3183598054" sldId="312"/>
        </pc:sldMkLst>
      </pc:sldChg>
      <pc:sldChg chg="del">
        <pc:chgData name="Kang Wallter" userId="d5c269cbe9dbe8bc" providerId="LiveId" clId="{29002A06-A58A-406B-AE51-0A84C9F406E2}" dt="2022-07-05T03:20:49.882" v="0" actId="47"/>
        <pc:sldMkLst>
          <pc:docMk/>
          <pc:sldMk cId="1407138533" sldId="313"/>
        </pc:sldMkLst>
      </pc:sldChg>
      <pc:sldChg chg="del">
        <pc:chgData name="Kang Wallter" userId="d5c269cbe9dbe8bc" providerId="LiveId" clId="{29002A06-A58A-406B-AE51-0A84C9F406E2}" dt="2022-07-05T03:20:49.882" v="0" actId="47"/>
        <pc:sldMkLst>
          <pc:docMk/>
          <pc:sldMk cId="781461458" sldId="314"/>
        </pc:sldMkLst>
      </pc:sldChg>
      <pc:sldChg chg="del">
        <pc:chgData name="Kang Wallter" userId="d5c269cbe9dbe8bc" providerId="LiveId" clId="{29002A06-A58A-406B-AE51-0A84C9F406E2}" dt="2022-07-05T03:20:49.882" v="0" actId="47"/>
        <pc:sldMkLst>
          <pc:docMk/>
          <pc:sldMk cId="3288755925" sldId="315"/>
        </pc:sldMkLst>
      </pc:sldChg>
      <pc:sldChg chg="del">
        <pc:chgData name="Kang Wallter" userId="d5c269cbe9dbe8bc" providerId="LiveId" clId="{29002A06-A58A-406B-AE51-0A84C9F406E2}" dt="2022-07-05T03:20:49.882" v="0" actId="47"/>
        <pc:sldMkLst>
          <pc:docMk/>
          <pc:sldMk cId="1175692032" sldId="31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8B2575-313F-52A7-BDE2-F8C7E6D82D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3C2ABCC-A222-C78F-E539-39B7FE657D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D18D67-1928-626E-0372-620D4A2EA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41AE3-A354-44B9-A29B-0E0B1D7E1C36}" type="datetimeFigureOut">
              <a:rPr lang="ko-KR" altLang="en-US" smtClean="0"/>
              <a:t>2022-08-22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D5AF9E-939D-924E-B947-AE16DEA9A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55097B-16C1-84D1-4B06-6C3EBE108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2F6E8-9137-4F4C-A458-FD64B4AC29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96355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1546EE-CA4C-D022-D6D7-230F37C6E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F095CAE-880A-D52A-2C9F-7E16F1C236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525273-B30A-63E1-5F56-CF64212A0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41AE3-A354-44B9-A29B-0E0B1D7E1C36}" type="datetimeFigureOut">
              <a:rPr lang="ko-KR" altLang="en-US" smtClean="0"/>
              <a:t>2022-08-22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72FD04-C178-8527-7BCC-A3A6E1AD8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8FC4F7-30F3-A878-7AE4-71078D9EC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2F6E8-9137-4F4C-A458-FD64B4AC29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5087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3B1C4D7-4B7F-450E-FB10-D2E564908A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C97F88F-40A1-3A6E-A478-8358C208D9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225B68-7B8F-98D5-98A1-440D1AF3F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41AE3-A354-44B9-A29B-0E0B1D7E1C36}" type="datetimeFigureOut">
              <a:rPr lang="ko-KR" altLang="en-US" smtClean="0"/>
              <a:t>2022-08-22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00F0EC-E200-BB65-D166-7594AB5B0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9C6B25-EC9F-F62B-F326-47FA0A4B9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2F6E8-9137-4F4C-A458-FD64B4AC29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78249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5F1B12-9C12-D353-FB25-AE9FE7834F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838835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A493DA-C091-6F30-CB3A-16D583217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8571"/>
            <a:ext cx="10515600" cy="508839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907FDE-1E8C-523D-B4DC-96FBEDED1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41AE3-A354-44B9-A29B-0E0B1D7E1C36}" type="datetimeFigureOut">
              <a:rPr lang="ko-KR" altLang="en-US" smtClean="0"/>
              <a:t>2022-08-22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9CEBE2-12AF-B804-EA82-59224CE23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806D51-AFAE-313B-D0E5-D1A149627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2F6E8-9137-4F4C-A458-FD64B4AC29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9950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C06572-C2D5-5D84-A70D-6AFE6DF0C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70784D-59BA-6CD9-B6D4-C640471C9F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A5B682-3693-2E23-F081-9402458EB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41AE3-A354-44B9-A29B-0E0B1D7E1C36}" type="datetimeFigureOut">
              <a:rPr lang="ko-KR" altLang="en-US" smtClean="0"/>
              <a:t>2022-08-22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ACAB87-67BF-DCF2-13D9-FC4D614C9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232950-F877-66B4-4692-E995E2141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2F6E8-9137-4F4C-A458-FD64B4AC29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6909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E65B41-910F-42DB-F1A6-528F36188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6CFF9D-A731-A690-4EFE-76DEBB9E21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021AB79-8BC3-12C6-E861-17BAAE74F3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9FB8B3-D706-C3D7-57F9-2A8C372EE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41AE3-A354-44B9-A29B-0E0B1D7E1C36}" type="datetimeFigureOut">
              <a:rPr lang="ko-KR" altLang="en-US" smtClean="0"/>
              <a:t>2022-08-22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6412C9E-D731-6193-53AE-E7808AF34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B57B4B7-BF74-DA15-F9D6-280F4D5CE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2F6E8-9137-4F4C-A458-FD64B4AC29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0722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7DD5A6-88EE-A793-010A-D3CD13752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71A6801-799C-EECA-53F1-BD284DD07B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52DC40F-CDAE-E82F-2DF9-FFDD70F7FF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FCC5A23-85CD-5106-5DC6-C3BECE4224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015679D-1753-1AC7-0459-CE0D9768FF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6D4BA5A-1ED3-9A73-12EB-F4212264E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41AE3-A354-44B9-A29B-0E0B1D7E1C36}" type="datetimeFigureOut">
              <a:rPr lang="ko-KR" altLang="en-US" smtClean="0"/>
              <a:t>2022-08-22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21941FA-9E31-BA7D-6581-79C52598E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1E4294F-61EC-FFD6-C6B3-29D7048FF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2F6E8-9137-4F4C-A458-FD64B4AC29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7887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C4D9A6-0B03-A5E7-E059-063C21437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FE1396E-576B-A91B-E52C-3ECD8CF53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41AE3-A354-44B9-A29B-0E0B1D7E1C36}" type="datetimeFigureOut">
              <a:rPr lang="ko-KR" altLang="en-US" smtClean="0"/>
              <a:t>2022-08-22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A483389-18CF-7EAB-7E19-05D871A62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BA8F7C6-AC4B-7869-420A-3D9499483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2F6E8-9137-4F4C-A458-FD64B4AC29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8186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79EAFD1-F48E-08B0-34AD-7380AD805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41AE3-A354-44B9-A29B-0E0B1D7E1C36}" type="datetimeFigureOut">
              <a:rPr lang="ko-KR" altLang="en-US" smtClean="0"/>
              <a:t>2022-08-22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1CB3CF1-499B-B27A-CFE0-B41638691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7F8D4B-4C58-0CEE-54AA-BB12F0C54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2F6E8-9137-4F4C-A458-FD64B4AC29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4721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DC486C-EF91-D2C1-392B-7B739C73A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BA8022-0CA0-BD2F-E67E-285E75FD9F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720411C-16C5-A2E3-76F2-9E768FEE2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691D050-347D-3A48-C655-DC44B8AAC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41AE3-A354-44B9-A29B-0E0B1D7E1C36}" type="datetimeFigureOut">
              <a:rPr lang="ko-KR" altLang="en-US" smtClean="0"/>
              <a:t>2022-08-22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41FE9D1-A073-D1A8-7062-DF3E1D334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BCE5BD5-72E1-EDBE-CE6E-37FE9F094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2F6E8-9137-4F4C-A458-FD64B4AC29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1431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E71E7E-A514-B016-0A43-AF028C5F1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86ABD75-F6C2-43F9-2B90-08E95F2A6C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8FCE6F7-0B67-C7A7-8F0C-FE73874DD2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5E3B146-E323-56F7-71C4-3D448F225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41AE3-A354-44B9-A29B-0E0B1D7E1C36}" type="datetimeFigureOut">
              <a:rPr lang="ko-KR" altLang="en-US" smtClean="0"/>
              <a:t>2022-08-22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ED5B0E3-41F1-3F8A-86D0-4CE894656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0BFCF30-AD18-A47C-5552-AAA41DD1E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F2F6E8-9137-4F4C-A458-FD64B4AC29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9635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B852016-A39E-90C3-BDC7-5F97F62465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95E53E-5402-C615-EAED-892C54614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48FDBC-078C-2357-D636-04995FF054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D41AE3-A354-44B9-A29B-0E0B1D7E1C36}" type="datetimeFigureOut">
              <a:rPr lang="ko-KR" altLang="en-US" smtClean="0"/>
              <a:t>2022-08-22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9BBE92-FFEA-E8A9-C73D-FFFD048E74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BFEE69-67AC-9643-2818-ED775A7C12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F2F6E8-9137-4F4C-A458-FD64B4AC29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2159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2E5214-2B82-168D-182C-77467C4ADD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5400"/>
              <a:t>PART2 –</a:t>
            </a:r>
            <a:r>
              <a:rPr lang="ko-KR" altLang="en-US" sz="5400"/>
              <a:t>웹과 데이터베이스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2BD5D55-7710-F770-24B2-67C0C02E7E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03857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D00439-064B-BE44-C680-E8C8C52D7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데이터베이스내 테이블 생성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167AC70-9136-DD2E-0B92-BE7BD6C9E6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MaiaDB</a:t>
            </a:r>
            <a:r>
              <a:rPr lang="ko-KR" altLang="en-US"/>
              <a:t>의 타입 </a:t>
            </a:r>
            <a:endParaRPr lang="en-US" altLang="ko-KR"/>
          </a:p>
          <a:p>
            <a:endParaRPr lang="ko-KR" altLang="en-US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0C6BA7E4-0F1F-B4F3-D5B4-0B5C7C153C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7360969"/>
              </p:ext>
            </p:extLst>
          </p:nvPr>
        </p:nvGraphicFramePr>
        <p:xfrm>
          <a:off x="122456" y="1640385"/>
          <a:ext cx="5660277" cy="350024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34602">
                  <a:extLst>
                    <a:ext uri="{9D8B030D-6E8A-4147-A177-3AD203B41FA5}">
                      <a16:colId xmlns:a16="http://schemas.microsoft.com/office/drawing/2014/main" val="215383632"/>
                    </a:ext>
                  </a:extLst>
                </a:gridCol>
                <a:gridCol w="1302072">
                  <a:extLst>
                    <a:ext uri="{9D8B030D-6E8A-4147-A177-3AD203B41FA5}">
                      <a16:colId xmlns:a16="http://schemas.microsoft.com/office/drawing/2014/main" val="2016381112"/>
                    </a:ext>
                  </a:extLst>
                </a:gridCol>
                <a:gridCol w="921739">
                  <a:extLst>
                    <a:ext uri="{9D8B030D-6E8A-4147-A177-3AD203B41FA5}">
                      <a16:colId xmlns:a16="http://schemas.microsoft.com/office/drawing/2014/main" val="2485389002"/>
                    </a:ext>
                  </a:extLst>
                </a:gridCol>
                <a:gridCol w="2501864">
                  <a:extLst>
                    <a:ext uri="{9D8B030D-6E8A-4147-A177-3AD203B41FA5}">
                      <a16:colId xmlns:a16="http://schemas.microsoft.com/office/drawing/2014/main" val="3001840903"/>
                    </a:ext>
                  </a:extLst>
                </a:gridCol>
              </a:tblGrid>
              <a:tr h="146237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ko-KR" sz="1100" kern="0">
                          <a:effectLst/>
                        </a:rPr>
                        <a:t>타입</a:t>
                      </a:r>
                      <a:endParaRPr lang="ko-KR" sz="1400" kern="50">
                        <a:effectLst/>
                        <a:latin typeface="나눔명조"/>
                        <a:ea typeface="NanumGothic" pitchFamily="2" charset="-127"/>
                        <a:cs typeface="나눔명조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ko-KR" sz="1100" kern="0">
                          <a:effectLst/>
                        </a:rPr>
                        <a:t>용도</a:t>
                      </a:r>
                      <a:endParaRPr lang="ko-KR" sz="1400" kern="50">
                        <a:effectLst/>
                        <a:latin typeface="나눔명조"/>
                        <a:ea typeface="NanumGothic" pitchFamily="2" charset="-127"/>
                        <a:cs typeface="나눔명조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ko-KR" sz="1100" kern="0">
                          <a:effectLst/>
                        </a:rPr>
                        <a:t>크기</a:t>
                      </a:r>
                      <a:endParaRPr lang="ko-KR" sz="1400" kern="50">
                        <a:effectLst/>
                        <a:latin typeface="나눔명조"/>
                        <a:ea typeface="NanumGothic" pitchFamily="2" charset="-127"/>
                        <a:cs typeface="나눔명조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ko-KR" sz="1100" kern="0">
                          <a:effectLst/>
                        </a:rPr>
                        <a:t>설명</a:t>
                      </a:r>
                      <a:endParaRPr lang="ko-KR" sz="1400" kern="50">
                        <a:effectLst/>
                        <a:latin typeface="나눔명조"/>
                        <a:ea typeface="NanumGothic" pitchFamily="2" charset="-127"/>
                        <a:cs typeface="나눔명조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67966469"/>
                  </a:ext>
                </a:extLst>
              </a:tr>
              <a:tr h="292085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100" kern="0">
                          <a:effectLst/>
                        </a:rPr>
                        <a:t>TINYINT</a:t>
                      </a:r>
                      <a:endParaRPr lang="ko-KR" sz="1400" kern="50">
                        <a:effectLst/>
                        <a:latin typeface="나눔명조"/>
                        <a:ea typeface="NanumGothic" pitchFamily="2" charset="-127"/>
                        <a:cs typeface="나눔명조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ko-KR" sz="1100" kern="0">
                          <a:effectLst/>
                        </a:rPr>
                        <a:t>매우 작은 정수</a:t>
                      </a:r>
                      <a:endParaRPr lang="ko-KR" sz="1400" kern="50">
                        <a:effectLst/>
                        <a:latin typeface="나눔명조"/>
                        <a:ea typeface="NanumGothic" pitchFamily="2" charset="-127"/>
                        <a:cs typeface="나눔명조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100" kern="0">
                          <a:effectLst/>
                        </a:rPr>
                        <a:t>1 byte</a:t>
                      </a:r>
                      <a:endParaRPr lang="ko-KR" sz="1400" kern="50">
                        <a:effectLst/>
                        <a:latin typeface="나눔명조"/>
                        <a:ea typeface="NanumGothic" pitchFamily="2" charset="-127"/>
                        <a:cs typeface="나눔명조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100" kern="0">
                          <a:effectLst/>
                        </a:rPr>
                        <a:t>-128 ~ 127 ( 0 ~ 255)</a:t>
                      </a:r>
                      <a:endParaRPr lang="ko-KR" sz="1400" kern="50">
                        <a:effectLst/>
                        <a:latin typeface="나눔명조"/>
                        <a:ea typeface="NanumGothic" pitchFamily="2" charset="-127"/>
                        <a:cs typeface="나눔명조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07197505"/>
                  </a:ext>
                </a:extLst>
              </a:tr>
              <a:tr h="292085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100" kern="0">
                          <a:effectLst/>
                        </a:rPr>
                        <a:t>SMALLINT</a:t>
                      </a:r>
                      <a:endParaRPr lang="ko-KR" sz="1400" kern="50">
                        <a:effectLst/>
                        <a:latin typeface="나눔명조"/>
                        <a:ea typeface="NanumGothic" pitchFamily="2" charset="-127"/>
                        <a:cs typeface="나눔명조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ko-KR" sz="1100" kern="0">
                          <a:effectLst/>
                        </a:rPr>
                        <a:t>작은 정수</a:t>
                      </a:r>
                      <a:endParaRPr lang="ko-KR" sz="1400" kern="50">
                        <a:effectLst/>
                        <a:latin typeface="나눔명조"/>
                        <a:ea typeface="NanumGothic" pitchFamily="2" charset="-127"/>
                        <a:cs typeface="나눔명조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100" kern="0">
                          <a:effectLst/>
                        </a:rPr>
                        <a:t>2 byte</a:t>
                      </a:r>
                      <a:endParaRPr lang="ko-KR" sz="1400" kern="50">
                        <a:effectLst/>
                        <a:latin typeface="나눔명조"/>
                        <a:ea typeface="NanumGothic" pitchFamily="2" charset="-127"/>
                        <a:cs typeface="나눔명조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100" kern="0">
                          <a:effectLst/>
                        </a:rPr>
                        <a:t>-32768 ~ 32767(0 ~65535)</a:t>
                      </a:r>
                      <a:endParaRPr lang="ko-KR" sz="1400" kern="50">
                        <a:effectLst/>
                        <a:latin typeface="나눔명조"/>
                        <a:ea typeface="NanumGothic" pitchFamily="2" charset="-127"/>
                        <a:cs typeface="나눔명조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9835666"/>
                  </a:ext>
                </a:extLst>
              </a:tr>
              <a:tr h="292085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100" kern="0">
                          <a:effectLst/>
                        </a:rPr>
                        <a:t>MEDIUMINT</a:t>
                      </a:r>
                      <a:endParaRPr lang="ko-KR" sz="1400" kern="50">
                        <a:effectLst/>
                        <a:latin typeface="나눔명조"/>
                        <a:ea typeface="NanumGothic" pitchFamily="2" charset="-127"/>
                        <a:cs typeface="나눔명조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ko-KR" sz="1100" kern="0">
                          <a:effectLst/>
                        </a:rPr>
                        <a:t>중간 크기의 정수</a:t>
                      </a:r>
                      <a:endParaRPr lang="ko-KR" sz="1400" kern="50">
                        <a:effectLst/>
                        <a:latin typeface="나눔명조"/>
                        <a:ea typeface="NanumGothic" pitchFamily="2" charset="-127"/>
                        <a:cs typeface="나눔명조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100" kern="0">
                          <a:effectLst/>
                        </a:rPr>
                        <a:t>3 byte</a:t>
                      </a:r>
                      <a:endParaRPr lang="ko-KR" sz="1400" kern="50">
                        <a:effectLst/>
                        <a:latin typeface="나눔명조"/>
                        <a:ea typeface="NanumGothic" pitchFamily="2" charset="-127"/>
                        <a:cs typeface="나눔명조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100" kern="0">
                          <a:effectLst/>
                        </a:rPr>
                        <a:t>-8388608 ~ 8388607(0~16777215)</a:t>
                      </a:r>
                      <a:endParaRPr lang="ko-KR" sz="1400" kern="50">
                        <a:effectLst/>
                        <a:latin typeface="나눔명조"/>
                        <a:ea typeface="NanumGothic" pitchFamily="2" charset="-127"/>
                        <a:cs typeface="나눔명조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44356019"/>
                  </a:ext>
                </a:extLst>
              </a:tr>
              <a:tr h="146237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100" kern="0">
                          <a:effectLst/>
                        </a:rPr>
                        <a:t>INT</a:t>
                      </a:r>
                      <a:endParaRPr lang="ko-KR" sz="1400" kern="50">
                        <a:effectLst/>
                        <a:latin typeface="나눔명조"/>
                        <a:ea typeface="NanumGothic" pitchFamily="2" charset="-127"/>
                        <a:cs typeface="나눔명조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ko-KR" sz="1100" kern="0">
                          <a:effectLst/>
                        </a:rPr>
                        <a:t>표준 정수</a:t>
                      </a:r>
                      <a:endParaRPr lang="ko-KR" sz="1400" kern="50">
                        <a:effectLst/>
                        <a:latin typeface="나눔명조"/>
                        <a:ea typeface="NanumGothic" pitchFamily="2" charset="-127"/>
                        <a:cs typeface="나눔명조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100" kern="0">
                          <a:effectLst/>
                        </a:rPr>
                        <a:t>4 byte</a:t>
                      </a:r>
                      <a:endParaRPr lang="ko-KR" sz="1400" kern="50">
                        <a:effectLst/>
                        <a:latin typeface="나눔명조"/>
                        <a:ea typeface="NanumGothic" pitchFamily="2" charset="-127"/>
                        <a:cs typeface="나눔명조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100" kern="0">
                          <a:effectLst/>
                        </a:rPr>
                        <a:t> </a:t>
                      </a:r>
                      <a:r>
                        <a:rPr lang="en-US" altLang="ko-KR" sz="1100" kern="0">
                          <a:effectLst/>
                        </a:rPr>
                        <a:t>-2147483648</a:t>
                      </a:r>
                      <a:r>
                        <a:rPr lang="ko-KR" altLang="en-US" sz="1100" kern="0">
                          <a:effectLst/>
                        </a:rPr>
                        <a:t> </a:t>
                      </a:r>
                      <a:r>
                        <a:rPr lang="en-US" altLang="ko-KR" sz="1100" kern="0">
                          <a:effectLst/>
                        </a:rPr>
                        <a:t>~</a:t>
                      </a:r>
                      <a:r>
                        <a:rPr lang="ko-KR" altLang="en-US" sz="1100" kern="0">
                          <a:effectLst/>
                        </a:rPr>
                        <a:t> </a:t>
                      </a:r>
                      <a:r>
                        <a:rPr lang="en-US" altLang="ko-KR" sz="1100" kern="0">
                          <a:effectLst/>
                        </a:rPr>
                        <a:t>2147483647</a:t>
                      </a: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altLang="ko-KR" sz="1200" kern="50">
                          <a:effectLst/>
                          <a:latin typeface="나눔명조"/>
                          <a:ea typeface="NanumGothic" pitchFamily="2" charset="-127"/>
                          <a:cs typeface="나눔명조"/>
                        </a:rPr>
                        <a:t>(0 ~ 4294967295)</a:t>
                      </a:r>
                      <a:endParaRPr lang="ko-KR" sz="1200" kern="50">
                        <a:effectLst/>
                        <a:latin typeface="나눔명조"/>
                        <a:ea typeface="NanumGothic" pitchFamily="2" charset="-127"/>
                        <a:cs typeface="나눔명조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4670137"/>
                  </a:ext>
                </a:extLst>
              </a:tr>
              <a:tr h="146237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100" kern="0">
                          <a:effectLst/>
                        </a:rPr>
                        <a:t>BIGINT</a:t>
                      </a:r>
                      <a:endParaRPr lang="ko-KR" sz="1400" kern="50">
                        <a:effectLst/>
                        <a:latin typeface="나눔명조"/>
                        <a:ea typeface="NanumGothic" pitchFamily="2" charset="-127"/>
                        <a:cs typeface="나눔명조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ko-KR" sz="1100" kern="0">
                          <a:effectLst/>
                        </a:rPr>
                        <a:t>큰 정수</a:t>
                      </a:r>
                      <a:endParaRPr lang="ko-KR" sz="1400" kern="50">
                        <a:effectLst/>
                        <a:latin typeface="나눔명조"/>
                        <a:ea typeface="NanumGothic" pitchFamily="2" charset="-127"/>
                        <a:cs typeface="나눔명조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100" kern="0">
                          <a:effectLst/>
                        </a:rPr>
                        <a:t>8 byte</a:t>
                      </a:r>
                      <a:endParaRPr lang="ko-KR" sz="1400" kern="50">
                        <a:effectLst/>
                        <a:latin typeface="나눔명조"/>
                        <a:ea typeface="NanumGothic" pitchFamily="2" charset="-127"/>
                        <a:cs typeface="나눔명조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en-US" altLang="ko-KR" sz="1100" kern="50">
                          <a:effectLst/>
                          <a:latin typeface="나눔명조"/>
                          <a:ea typeface="NanumGothic" pitchFamily="2" charset="-127"/>
                          <a:cs typeface="나눔명조"/>
                        </a:rPr>
                        <a:t>-9223372036854775808 ~ 9223372036854775807</a:t>
                      </a: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altLang="ko-KR" sz="1100" kern="50">
                          <a:effectLst/>
                          <a:latin typeface="나눔명조"/>
                          <a:ea typeface="NanumGothic" pitchFamily="2" charset="-127"/>
                          <a:cs typeface="나눔명조"/>
                        </a:rPr>
                        <a:t>(0 ~ 18446744073709551615)</a:t>
                      </a:r>
                      <a:endParaRPr lang="ko-KR" sz="1100" kern="50">
                        <a:effectLst/>
                        <a:latin typeface="나눔명조"/>
                        <a:ea typeface="NanumGothic" pitchFamily="2" charset="-127"/>
                        <a:cs typeface="나눔명조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29404514"/>
                  </a:ext>
                </a:extLst>
              </a:tr>
              <a:tr h="292085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100" kern="0">
                          <a:effectLst/>
                        </a:rPr>
                        <a:t>FLOAT</a:t>
                      </a:r>
                      <a:endParaRPr lang="ko-KR" sz="1400" kern="50">
                        <a:effectLst/>
                        <a:latin typeface="나눔명조"/>
                        <a:ea typeface="NanumGothic" pitchFamily="2" charset="-127"/>
                        <a:cs typeface="나눔명조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ko-KR" sz="1100" kern="0">
                          <a:effectLst/>
                        </a:rPr>
                        <a:t>단정도 부동 소수</a:t>
                      </a:r>
                      <a:endParaRPr lang="ko-KR" sz="1400" kern="50">
                        <a:effectLst/>
                        <a:latin typeface="나눔명조"/>
                        <a:ea typeface="NanumGothic" pitchFamily="2" charset="-127"/>
                        <a:cs typeface="나눔명조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100" kern="0">
                          <a:effectLst/>
                        </a:rPr>
                        <a:t>4 byte</a:t>
                      </a:r>
                      <a:endParaRPr lang="ko-KR" sz="1400" kern="50">
                        <a:effectLst/>
                        <a:latin typeface="나눔명조"/>
                        <a:ea typeface="NanumGothic" pitchFamily="2" charset="-127"/>
                        <a:cs typeface="나눔명조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100" kern="0">
                          <a:effectLst/>
                        </a:rPr>
                        <a:t>-3.40E+45 ~ 3.40E+45 (no unsigned)</a:t>
                      </a:r>
                      <a:endParaRPr lang="ko-KR" sz="1400" kern="50">
                        <a:effectLst/>
                        <a:latin typeface="나눔명조"/>
                        <a:ea typeface="NanumGothic" pitchFamily="2" charset="-127"/>
                        <a:cs typeface="나눔명조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40445739"/>
                  </a:ext>
                </a:extLst>
              </a:tr>
              <a:tr h="306936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100" kern="0">
                          <a:effectLst/>
                        </a:rPr>
                        <a:t>DOUBLE</a:t>
                      </a:r>
                      <a:endParaRPr lang="ko-KR" sz="1400" kern="50">
                        <a:effectLst/>
                        <a:latin typeface="나눔명조"/>
                        <a:ea typeface="NanumGothic" pitchFamily="2" charset="-127"/>
                        <a:cs typeface="나눔명조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ko-KR" sz="1100" kern="0">
                          <a:effectLst/>
                        </a:rPr>
                        <a:t>배정도 부동 소수</a:t>
                      </a:r>
                      <a:endParaRPr lang="ko-KR" sz="1400" kern="50">
                        <a:effectLst/>
                        <a:latin typeface="나눔명조"/>
                        <a:ea typeface="NanumGothic" pitchFamily="2" charset="-127"/>
                        <a:cs typeface="나눔명조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100" kern="0">
                          <a:effectLst/>
                        </a:rPr>
                        <a:t>8 byte</a:t>
                      </a:r>
                      <a:endParaRPr lang="ko-KR" sz="1400" kern="50">
                        <a:effectLst/>
                        <a:latin typeface="나눔명조"/>
                        <a:ea typeface="NanumGothic" pitchFamily="2" charset="-127"/>
                        <a:cs typeface="나눔명조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100" kern="0">
                          <a:effectLst/>
                        </a:rPr>
                        <a:t>-1.7976E+320 ~ 1.7976E+320</a:t>
                      </a:r>
                      <a:endParaRPr lang="ko-KR" sz="1400" kern="50">
                        <a:effectLst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100" kern="0">
                          <a:effectLst/>
                        </a:rPr>
                        <a:t>(no unsigned)</a:t>
                      </a:r>
                      <a:endParaRPr lang="ko-KR" sz="1400" kern="50">
                        <a:effectLst/>
                        <a:latin typeface="나눔명조"/>
                        <a:ea typeface="NanumGothic" pitchFamily="2" charset="-127"/>
                        <a:cs typeface="나눔명조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45233185"/>
                  </a:ext>
                </a:extLst>
              </a:tr>
              <a:tr h="438129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100" kern="0">
                          <a:effectLst/>
                        </a:rPr>
                        <a:t>DECIMAL(m,n)</a:t>
                      </a:r>
                      <a:endParaRPr lang="ko-KR" sz="1400" kern="50">
                        <a:effectLst/>
                        <a:latin typeface="나눔명조"/>
                        <a:ea typeface="NanumGothic" pitchFamily="2" charset="-127"/>
                        <a:cs typeface="나눔명조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ko-KR" sz="1100" kern="0">
                          <a:effectLst/>
                        </a:rPr>
                        <a:t>고정 소수</a:t>
                      </a:r>
                      <a:endParaRPr lang="ko-KR" sz="1400" kern="50">
                        <a:effectLst/>
                        <a:latin typeface="나눔명조"/>
                        <a:ea typeface="NanumGothic" pitchFamily="2" charset="-127"/>
                        <a:cs typeface="나눔명조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100" kern="0">
                          <a:effectLst/>
                        </a:rPr>
                        <a:t>m</a:t>
                      </a:r>
                      <a:r>
                        <a:rPr lang="ko-KR" sz="1100" kern="0">
                          <a:effectLst/>
                        </a:rPr>
                        <a:t>과</a:t>
                      </a:r>
                      <a:r>
                        <a:rPr lang="en-US" sz="1100" kern="0">
                          <a:effectLst/>
                        </a:rPr>
                        <a:t> n</a:t>
                      </a:r>
                      <a:r>
                        <a:rPr lang="ko-KR" sz="1100" kern="0">
                          <a:effectLst/>
                        </a:rPr>
                        <a:t>에 따라 다르다</a:t>
                      </a:r>
                      <a:endParaRPr lang="ko-KR" sz="1400" kern="50">
                        <a:effectLst/>
                        <a:latin typeface="나눔명조"/>
                        <a:ea typeface="NanumGothic" pitchFamily="2" charset="-127"/>
                        <a:cs typeface="나눔명조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ko-KR" sz="1100" kern="0">
                          <a:effectLst/>
                        </a:rPr>
                        <a:t>숫자 데이터지만 내부적으로</a:t>
                      </a:r>
                      <a:r>
                        <a:rPr lang="en-US" sz="1100" kern="0">
                          <a:effectLst/>
                        </a:rPr>
                        <a:t> String</a:t>
                      </a:r>
                      <a:r>
                        <a:rPr lang="ko-KR" sz="1100" kern="0">
                          <a:effectLst/>
                        </a:rPr>
                        <a:t>형태로 저장됨</a:t>
                      </a:r>
                      <a:r>
                        <a:rPr lang="en-US" sz="1100" kern="0">
                          <a:effectLst/>
                        </a:rPr>
                        <a:t>. </a:t>
                      </a:r>
                      <a:r>
                        <a:rPr lang="ko-KR" sz="1100" kern="0">
                          <a:effectLst/>
                        </a:rPr>
                        <a:t>최대</a:t>
                      </a:r>
                      <a:r>
                        <a:rPr lang="en-US" sz="1100" kern="0">
                          <a:effectLst/>
                        </a:rPr>
                        <a:t> 65</a:t>
                      </a:r>
                      <a:r>
                        <a:rPr lang="ko-KR" sz="1100" kern="0">
                          <a:effectLst/>
                        </a:rPr>
                        <a:t>자</a:t>
                      </a:r>
                      <a:r>
                        <a:rPr lang="en-US" sz="1100" kern="0">
                          <a:effectLst/>
                        </a:rPr>
                        <a:t>.</a:t>
                      </a:r>
                      <a:endParaRPr lang="ko-KR" sz="1400" kern="50">
                        <a:effectLst/>
                        <a:latin typeface="나눔명조"/>
                        <a:ea typeface="NanumGothic" pitchFamily="2" charset="-127"/>
                        <a:cs typeface="나눔명조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47719573"/>
                  </a:ext>
                </a:extLst>
              </a:tr>
              <a:tr h="306936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100" kern="0">
                          <a:effectLst/>
                        </a:rPr>
                        <a:t>BIT(n)</a:t>
                      </a:r>
                      <a:endParaRPr lang="ko-KR" sz="1400" kern="50">
                        <a:effectLst/>
                        <a:latin typeface="나눔명조"/>
                        <a:ea typeface="NanumGothic" pitchFamily="2" charset="-127"/>
                        <a:cs typeface="나눔명조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ko-KR" sz="1100" kern="0">
                          <a:effectLst/>
                        </a:rPr>
                        <a:t>비트 필드</a:t>
                      </a:r>
                      <a:endParaRPr lang="ko-KR" sz="1400" kern="50">
                        <a:effectLst/>
                        <a:latin typeface="나눔명조"/>
                        <a:ea typeface="NanumGothic" pitchFamily="2" charset="-127"/>
                        <a:cs typeface="나눔명조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100" kern="0">
                          <a:effectLst/>
                        </a:rPr>
                        <a:t>m</a:t>
                      </a:r>
                      <a:r>
                        <a:rPr lang="ko-KR" sz="1100" kern="0">
                          <a:effectLst/>
                        </a:rPr>
                        <a:t>에 따라 다르다</a:t>
                      </a:r>
                      <a:endParaRPr lang="ko-KR" sz="1400" kern="50">
                        <a:effectLst/>
                        <a:latin typeface="나눔명조"/>
                        <a:ea typeface="NanumGothic" pitchFamily="2" charset="-127"/>
                        <a:cs typeface="나눔명조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100" kern="0">
                          <a:effectLst/>
                        </a:rPr>
                        <a:t> </a:t>
                      </a:r>
                      <a:endParaRPr lang="ko-KR" sz="1400" kern="50">
                        <a:effectLst/>
                        <a:latin typeface="나눔명조"/>
                        <a:ea typeface="NanumGothic" pitchFamily="2" charset="-127"/>
                        <a:cs typeface="나눔명조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12249688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F779AF12-13CC-B00A-17E7-588CE50ADD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0251167"/>
              </p:ext>
            </p:extLst>
          </p:nvPr>
        </p:nvGraphicFramePr>
        <p:xfrm>
          <a:off x="122456" y="5265760"/>
          <a:ext cx="5660276" cy="142937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34601">
                  <a:extLst>
                    <a:ext uri="{9D8B030D-6E8A-4147-A177-3AD203B41FA5}">
                      <a16:colId xmlns:a16="http://schemas.microsoft.com/office/drawing/2014/main" val="2667110782"/>
                    </a:ext>
                  </a:extLst>
                </a:gridCol>
                <a:gridCol w="1302072">
                  <a:extLst>
                    <a:ext uri="{9D8B030D-6E8A-4147-A177-3AD203B41FA5}">
                      <a16:colId xmlns:a16="http://schemas.microsoft.com/office/drawing/2014/main" val="826626437"/>
                    </a:ext>
                  </a:extLst>
                </a:gridCol>
                <a:gridCol w="921739">
                  <a:extLst>
                    <a:ext uri="{9D8B030D-6E8A-4147-A177-3AD203B41FA5}">
                      <a16:colId xmlns:a16="http://schemas.microsoft.com/office/drawing/2014/main" val="1070335337"/>
                    </a:ext>
                  </a:extLst>
                </a:gridCol>
                <a:gridCol w="2501864">
                  <a:extLst>
                    <a:ext uri="{9D8B030D-6E8A-4147-A177-3AD203B41FA5}">
                      <a16:colId xmlns:a16="http://schemas.microsoft.com/office/drawing/2014/main" val="3518228587"/>
                    </a:ext>
                  </a:extLst>
                </a:gridCol>
              </a:tblGrid>
              <a:tr h="173981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ko-KR" sz="1050" kern="0">
                          <a:effectLst/>
                        </a:rPr>
                        <a:t>데이터 타입</a:t>
                      </a:r>
                      <a:endParaRPr lang="ko-KR" sz="1200" kern="50">
                        <a:effectLst/>
                        <a:latin typeface="나눔명조"/>
                        <a:ea typeface="NanumGothic" pitchFamily="2" charset="-127"/>
                        <a:cs typeface="나눔명조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ko-KR" sz="1050" kern="0">
                          <a:effectLst/>
                        </a:rPr>
                        <a:t>형태</a:t>
                      </a:r>
                      <a:endParaRPr lang="ko-KR" sz="1200" kern="50">
                        <a:effectLst/>
                        <a:latin typeface="나눔명조"/>
                        <a:ea typeface="NanumGothic" pitchFamily="2" charset="-127"/>
                        <a:cs typeface="나눔명조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ko-KR" sz="1050" kern="0">
                          <a:effectLst/>
                        </a:rPr>
                        <a:t>크기</a:t>
                      </a:r>
                      <a:endParaRPr lang="ko-KR" sz="1200" kern="50">
                        <a:effectLst/>
                        <a:latin typeface="나눔명조"/>
                        <a:ea typeface="NanumGothic" pitchFamily="2" charset="-127"/>
                        <a:cs typeface="나눔명조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ko-KR" sz="1050" kern="0">
                          <a:effectLst/>
                        </a:rPr>
                        <a:t>설명</a:t>
                      </a:r>
                      <a:endParaRPr lang="ko-KR" sz="1200" kern="50">
                        <a:effectLst/>
                        <a:latin typeface="나눔명조"/>
                        <a:ea typeface="NanumGothic" pitchFamily="2" charset="-127"/>
                        <a:cs typeface="나눔명조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57635625"/>
                  </a:ext>
                </a:extLst>
              </a:tr>
              <a:tr h="173981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050" kern="0">
                          <a:effectLst/>
                        </a:rPr>
                        <a:t>DATE</a:t>
                      </a:r>
                      <a:endParaRPr lang="ko-KR" sz="1200" kern="50">
                        <a:effectLst/>
                        <a:latin typeface="나눔명조"/>
                        <a:ea typeface="NanumGothic" pitchFamily="2" charset="-127"/>
                        <a:cs typeface="나눔명조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050" kern="0">
                          <a:effectLst/>
                        </a:rPr>
                        <a:t>CCYY-MM-DD</a:t>
                      </a:r>
                      <a:endParaRPr lang="ko-KR" sz="1200" kern="50">
                        <a:effectLst/>
                        <a:latin typeface="나눔명조"/>
                        <a:ea typeface="NanumGothic" pitchFamily="2" charset="-127"/>
                        <a:cs typeface="나눔명조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050" kern="0">
                          <a:effectLst/>
                        </a:rPr>
                        <a:t>3 byte</a:t>
                      </a:r>
                      <a:endParaRPr lang="ko-KR" sz="1200" kern="50">
                        <a:effectLst/>
                        <a:latin typeface="나눔명조"/>
                        <a:ea typeface="NanumGothic" pitchFamily="2" charset="-127"/>
                        <a:cs typeface="나눔명조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050" kern="0">
                          <a:effectLst/>
                        </a:rPr>
                        <a:t>1000-01-01 ~ 9999-12-31</a:t>
                      </a:r>
                      <a:endParaRPr lang="ko-KR" sz="1200" kern="50">
                        <a:effectLst/>
                        <a:latin typeface="나눔명조"/>
                        <a:ea typeface="NanumGothic" pitchFamily="2" charset="-127"/>
                        <a:cs typeface="나눔명조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17227120"/>
                  </a:ext>
                </a:extLst>
              </a:tr>
              <a:tr h="366723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050" kern="0">
                          <a:effectLst/>
                        </a:rPr>
                        <a:t>DATETIME</a:t>
                      </a:r>
                      <a:endParaRPr lang="ko-KR" sz="1200" kern="50">
                        <a:effectLst/>
                        <a:latin typeface="나눔명조"/>
                        <a:ea typeface="NanumGothic" pitchFamily="2" charset="-127"/>
                        <a:cs typeface="나눔명조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050" kern="0">
                          <a:effectLst/>
                        </a:rPr>
                        <a:t>CCYY-MM-DD hh:mm:ss</a:t>
                      </a:r>
                      <a:endParaRPr lang="ko-KR" sz="1200" kern="50">
                        <a:effectLst/>
                        <a:latin typeface="나눔명조"/>
                        <a:ea typeface="NanumGothic" pitchFamily="2" charset="-127"/>
                        <a:cs typeface="나눔명조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050" kern="0">
                          <a:effectLst/>
                        </a:rPr>
                        <a:t>8 byte</a:t>
                      </a:r>
                      <a:endParaRPr lang="ko-KR" sz="1200" kern="50">
                        <a:effectLst/>
                        <a:latin typeface="나눔명조"/>
                        <a:ea typeface="NanumGothic" pitchFamily="2" charset="-127"/>
                        <a:cs typeface="나눔명조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050" kern="0">
                          <a:effectLst/>
                        </a:rPr>
                        <a:t>1000-01-01 00:00:00 ~ 9999-12-31 23:59:59</a:t>
                      </a:r>
                      <a:endParaRPr lang="ko-KR" sz="1200" kern="50">
                        <a:effectLst/>
                        <a:latin typeface="나눔명조"/>
                        <a:ea typeface="NanumGothic" pitchFamily="2" charset="-127"/>
                        <a:cs typeface="나눔명조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80044594"/>
                  </a:ext>
                </a:extLst>
              </a:tr>
              <a:tr h="366723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050" kern="0">
                          <a:effectLst/>
                        </a:rPr>
                        <a:t>TIMESTAMP</a:t>
                      </a:r>
                      <a:endParaRPr lang="ko-KR" sz="1200" kern="50">
                        <a:effectLst/>
                        <a:latin typeface="나눔명조"/>
                        <a:ea typeface="NanumGothic" pitchFamily="2" charset="-127"/>
                        <a:cs typeface="나눔명조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050" kern="0">
                          <a:effectLst/>
                        </a:rPr>
                        <a:t>CCYY-MM-DD hh:mm:ss</a:t>
                      </a:r>
                      <a:endParaRPr lang="ko-KR" sz="1200" kern="50">
                        <a:effectLst/>
                        <a:latin typeface="나눔명조"/>
                        <a:ea typeface="NanumGothic" pitchFamily="2" charset="-127"/>
                        <a:cs typeface="나눔명조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050" kern="0">
                          <a:effectLst/>
                        </a:rPr>
                        <a:t>4 byte</a:t>
                      </a:r>
                      <a:endParaRPr lang="ko-KR" sz="1200" kern="50">
                        <a:effectLst/>
                        <a:latin typeface="나눔명조"/>
                        <a:ea typeface="NanumGothic" pitchFamily="2" charset="-127"/>
                        <a:cs typeface="나눔명조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050" kern="0">
                          <a:effectLst/>
                        </a:rPr>
                        <a:t>1970-01-01 00:00:00 ~ 2037</a:t>
                      </a:r>
                      <a:endParaRPr lang="ko-KR" sz="1200" kern="50">
                        <a:effectLst/>
                        <a:latin typeface="나눔명조"/>
                        <a:ea typeface="NanumGothic" pitchFamily="2" charset="-127"/>
                        <a:cs typeface="나눔명조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99592582"/>
                  </a:ext>
                </a:extLst>
              </a:tr>
              <a:tr h="173981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050" kern="0">
                          <a:effectLst/>
                        </a:rPr>
                        <a:t>TIME</a:t>
                      </a:r>
                      <a:endParaRPr lang="ko-KR" sz="1200" kern="50">
                        <a:effectLst/>
                        <a:latin typeface="나눔명조"/>
                        <a:ea typeface="NanumGothic" pitchFamily="2" charset="-127"/>
                        <a:cs typeface="나눔명조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050" kern="0">
                          <a:effectLst/>
                        </a:rPr>
                        <a:t>hh:mm:ss</a:t>
                      </a:r>
                      <a:endParaRPr lang="ko-KR" sz="1200" kern="50">
                        <a:effectLst/>
                        <a:latin typeface="나눔명조"/>
                        <a:ea typeface="NanumGothic" pitchFamily="2" charset="-127"/>
                        <a:cs typeface="나눔명조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050" kern="0">
                          <a:effectLst/>
                        </a:rPr>
                        <a:t>3 byte</a:t>
                      </a:r>
                      <a:endParaRPr lang="ko-KR" sz="1200" kern="50">
                        <a:effectLst/>
                        <a:latin typeface="나눔명조"/>
                        <a:ea typeface="NanumGothic" pitchFamily="2" charset="-127"/>
                        <a:cs typeface="나눔명조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050" kern="0">
                          <a:effectLst/>
                        </a:rPr>
                        <a:t>-839:59:59 ~ 839:59:59</a:t>
                      </a:r>
                      <a:endParaRPr lang="ko-KR" sz="1200" kern="50">
                        <a:effectLst/>
                        <a:latin typeface="나눔명조"/>
                        <a:ea typeface="NanumGothic" pitchFamily="2" charset="-127"/>
                        <a:cs typeface="나눔명조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21012842"/>
                  </a:ext>
                </a:extLst>
              </a:tr>
              <a:tr h="173981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050" kern="0">
                          <a:effectLst/>
                        </a:rPr>
                        <a:t>YEAR</a:t>
                      </a:r>
                      <a:endParaRPr lang="ko-KR" sz="1200" kern="50">
                        <a:effectLst/>
                        <a:latin typeface="나눔명조"/>
                        <a:ea typeface="NanumGothic" pitchFamily="2" charset="-127"/>
                        <a:cs typeface="나눔명조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050" kern="0">
                          <a:effectLst/>
                        </a:rPr>
                        <a:t>CCYY </a:t>
                      </a:r>
                      <a:r>
                        <a:rPr lang="ko-KR" sz="1050" kern="0">
                          <a:effectLst/>
                        </a:rPr>
                        <a:t>또는</a:t>
                      </a:r>
                      <a:r>
                        <a:rPr lang="en-US" sz="1050" kern="0">
                          <a:effectLst/>
                        </a:rPr>
                        <a:t> YY</a:t>
                      </a:r>
                      <a:endParaRPr lang="ko-KR" sz="1200" kern="50">
                        <a:effectLst/>
                        <a:latin typeface="나눔명조"/>
                        <a:ea typeface="NanumGothic" pitchFamily="2" charset="-127"/>
                        <a:cs typeface="나눔명조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050" kern="0">
                          <a:effectLst/>
                        </a:rPr>
                        <a:t>1 byte</a:t>
                      </a:r>
                      <a:endParaRPr lang="ko-KR" sz="1200" kern="50">
                        <a:effectLst/>
                        <a:latin typeface="나눔명조"/>
                        <a:ea typeface="NanumGothic" pitchFamily="2" charset="-127"/>
                        <a:cs typeface="나눔명조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050" kern="0">
                          <a:effectLst/>
                        </a:rPr>
                        <a:t>1901 ~ 2155</a:t>
                      </a:r>
                      <a:endParaRPr lang="ko-KR" sz="1200" kern="50">
                        <a:effectLst/>
                        <a:latin typeface="나눔명조"/>
                        <a:ea typeface="NanumGothic" pitchFamily="2" charset="-127"/>
                        <a:cs typeface="나눔명조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18475988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D8B331AB-D97A-0CD3-010E-AD0D9945C4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5252280"/>
              </p:ext>
            </p:extLst>
          </p:nvPr>
        </p:nvGraphicFramePr>
        <p:xfrm>
          <a:off x="5979583" y="1640385"/>
          <a:ext cx="5721350" cy="339661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29665">
                  <a:extLst>
                    <a:ext uri="{9D8B030D-6E8A-4147-A177-3AD203B41FA5}">
                      <a16:colId xmlns:a16="http://schemas.microsoft.com/office/drawing/2014/main" val="2861134002"/>
                    </a:ext>
                  </a:extLst>
                </a:gridCol>
                <a:gridCol w="1593215">
                  <a:extLst>
                    <a:ext uri="{9D8B030D-6E8A-4147-A177-3AD203B41FA5}">
                      <a16:colId xmlns:a16="http://schemas.microsoft.com/office/drawing/2014/main" val="3394849759"/>
                    </a:ext>
                  </a:extLst>
                </a:gridCol>
                <a:gridCol w="1412875">
                  <a:extLst>
                    <a:ext uri="{9D8B030D-6E8A-4147-A177-3AD203B41FA5}">
                      <a16:colId xmlns:a16="http://schemas.microsoft.com/office/drawing/2014/main" val="290507998"/>
                    </a:ext>
                  </a:extLst>
                </a:gridCol>
                <a:gridCol w="1585595">
                  <a:extLst>
                    <a:ext uri="{9D8B030D-6E8A-4147-A177-3AD203B41FA5}">
                      <a16:colId xmlns:a16="http://schemas.microsoft.com/office/drawing/2014/main" val="37475053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ko-KR" sz="1100" kern="0">
                          <a:effectLst/>
                        </a:rPr>
                        <a:t>데이터 타입</a:t>
                      </a:r>
                      <a:endParaRPr lang="ko-KR" sz="1400" kern="50">
                        <a:effectLst/>
                        <a:latin typeface="나눔명조"/>
                        <a:ea typeface="NanumGothic" pitchFamily="2" charset="-127"/>
                        <a:cs typeface="나눔명조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ko-KR" sz="1100" kern="0">
                          <a:effectLst/>
                        </a:rPr>
                        <a:t>용도</a:t>
                      </a:r>
                      <a:endParaRPr lang="ko-KR" sz="1400" kern="50">
                        <a:effectLst/>
                        <a:latin typeface="나눔명조"/>
                        <a:ea typeface="NanumGothic" pitchFamily="2" charset="-127"/>
                        <a:cs typeface="나눔명조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ko-KR" sz="1100" kern="0">
                          <a:effectLst/>
                        </a:rPr>
                        <a:t>크기</a:t>
                      </a:r>
                      <a:endParaRPr lang="ko-KR" sz="1400" kern="50">
                        <a:effectLst/>
                        <a:latin typeface="나눔명조"/>
                        <a:ea typeface="NanumGothic" pitchFamily="2" charset="-127"/>
                        <a:cs typeface="나눔명조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ko-KR" sz="1100" kern="0">
                          <a:effectLst/>
                        </a:rPr>
                        <a:t>설명</a:t>
                      </a:r>
                      <a:endParaRPr lang="ko-KR" sz="1400" kern="50">
                        <a:effectLst/>
                        <a:latin typeface="나눔명조"/>
                        <a:ea typeface="NanumGothic" pitchFamily="2" charset="-127"/>
                        <a:cs typeface="나눔명조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346861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100" kern="0">
                          <a:effectLst/>
                        </a:rPr>
                        <a:t>CHAR(n)</a:t>
                      </a:r>
                      <a:endParaRPr lang="ko-KR" sz="1400" kern="50">
                        <a:effectLst/>
                        <a:latin typeface="나눔명조"/>
                        <a:ea typeface="NanumGothic" pitchFamily="2" charset="-127"/>
                        <a:cs typeface="나눔명조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ko-KR" sz="1100" kern="0">
                          <a:effectLst/>
                        </a:rPr>
                        <a:t>고정길이 비이진</a:t>
                      </a:r>
                      <a:r>
                        <a:rPr lang="en-US" sz="1100" kern="0">
                          <a:effectLst/>
                        </a:rPr>
                        <a:t>(</a:t>
                      </a:r>
                      <a:r>
                        <a:rPr lang="ko-KR" sz="1100" kern="0">
                          <a:effectLst/>
                        </a:rPr>
                        <a:t>문자</a:t>
                      </a:r>
                      <a:r>
                        <a:rPr lang="en-US" sz="1100" kern="0">
                          <a:effectLst/>
                        </a:rPr>
                        <a:t>) </a:t>
                      </a:r>
                      <a:r>
                        <a:rPr lang="ko-KR" sz="1100" kern="0">
                          <a:effectLst/>
                        </a:rPr>
                        <a:t>문자열</a:t>
                      </a:r>
                      <a:endParaRPr lang="ko-KR" sz="1400" kern="50">
                        <a:effectLst/>
                        <a:latin typeface="나눔명조"/>
                        <a:ea typeface="NanumGothic" pitchFamily="2" charset="-127"/>
                        <a:cs typeface="나눔명조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100" kern="0">
                          <a:effectLst/>
                        </a:rPr>
                        <a:t>n byte</a:t>
                      </a:r>
                      <a:endParaRPr lang="ko-KR" sz="1400" kern="50">
                        <a:effectLst/>
                        <a:latin typeface="나눔명조"/>
                        <a:ea typeface="NanumGothic" pitchFamily="2" charset="-127"/>
                        <a:cs typeface="나눔명조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100" kern="0">
                          <a:effectLst/>
                        </a:rPr>
                        <a:t> </a:t>
                      </a:r>
                      <a:endParaRPr lang="ko-KR" sz="1400" kern="50">
                        <a:effectLst/>
                        <a:latin typeface="나눔명조"/>
                        <a:ea typeface="NanumGothic" pitchFamily="2" charset="-127"/>
                        <a:cs typeface="나눔명조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537955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100" kern="0">
                          <a:effectLst/>
                        </a:rPr>
                        <a:t>VARCHAR(n)</a:t>
                      </a:r>
                      <a:endParaRPr lang="ko-KR" sz="1400" kern="50">
                        <a:effectLst/>
                        <a:latin typeface="나눔명조"/>
                        <a:ea typeface="NanumGothic" pitchFamily="2" charset="-127"/>
                        <a:cs typeface="나눔명조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ko-KR" sz="1100" kern="0">
                          <a:effectLst/>
                        </a:rPr>
                        <a:t>가변 길이 비이진 문자열</a:t>
                      </a:r>
                      <a:endParaRPr lang="ko-KR" sz="1400" kern="50">
                        <a:effectLst/>
                        <a:latin typeface="나눔명조"/>
                        <a:ea typeface="NanumGothic" pitchFamily="2" charset="-127"/>
                        <a:cs typeface="나눔명조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100" kern="0">
                          <a:effectLst/>
                        </a:rPr>
                        <a:t>Length + 1 byte</a:t>
                      </a:r>
                      <a:endParaRPr lang="ko-KR" sz="1400" kern="50">
                        <a:effectLst/>
                        <a:latin typeface="나눔명조"/>
                        <a:ea typeface="NanumGothic" pitchFamily="2" charset="-127"/>
                        <a:cs typeface="나눔명조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100" kern="0">
                          <a:effectLst/>
                        </a:rPr>
                        <a:t> </a:t>
                      </a:r>
                      <a:endParaRPr lang="ko-KR" sz="1400" kern="50">
                        <a:effectLst/>
                        <a:latin typeface="나눔명조"/>
                        <a:ea typeface="NanumGothic" pitchFamily="2" charset="-127"/>
                        <a:cs typeface="나눔명조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435591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100" kern="0">
                          <a:effectLst/>
                        </a:rPr>
                        <a:t>BINARY(n)</a:t>
                      </a:r>
                      <a:endParaRPr lang="ko-KR" sz="1400" kern="50">
                        <a:effectLst/>
                        <a:latin typeface="나눔명조"/>
                        <a:ea typeface="NanumGothic" pitchFamily="2" charset="-127"/>
                        <a:cs typeface="나눔명조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ko-KR" sz="1100" kern="0">
                          <a:effectLst/>
                        </a:rPr>
                        <a:t>고정길이 이진 문자열</a:t>
                      </a:r>
                      <a:endParaRPr lang="ko-KR" sz="1400" kern="50">
                        <a:effectLst/>
                        <a:latin typeface="나눔명조"/>
                        <a:ea typeface="NanumGothic" pitchFamily="2" charset="-127"/>
                        <a:cs typeface="나눔명조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100" kern="0">
                          <a:effectLst/>
                        </a:rPr>
                        <a:t>n byte</a:t>
                      </a:r>
                      <a:endParaRPr lang="ko-KR" sz="1400" kern="50">
                        <a:effectLst/>
                        <a:latin typeface="나눔명조"/>
                        <a:ea typeface="NanumGothic" pitchFamily="2" charset="-127"/>
                        <a:cs typeface="나눔명조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100" kern="0">
                          <a:effectLst/>
                        </a:rPr>
                        <a:t> </a:t>
                      </a:r>
                      <a:endParaRPr lang="ko-KR" sz="1400" kern="50">
                        <a:effectLst/>
                        <a:latin typeface="나눔명조"/>
                        <a:ea typeface="NanumGothic" pitchFamily="2" charset="-127"/>
                        <a:cs typeface="나눔명조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234771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100" kern="0">
                          <a:effectLst/>
                        </a:rPr>
                        <a:t>VARBINARY(n)</a:t>
                      </a:r>
                      <a:endParaRPr lang="ko-KR" sz="1400" kern="50">
                        <a:effectLst/>
                        <a:latin typeface="나눔명조"/>
                        <a:ea typeface="NanumGothic" pitchFamily="2" charset="-127"/>
                        <a:cs typeface="나눔명조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ko-KR" sz="1100" kern="0">
                          <a:effectLst/>
                        </a:rPr>
                        <a:t>가변 길이 이진 문자열</a:t>
                      </a:r>
                      <a:endParaRPr lang="ko-KR" sz="1400" kern="50">
                        <a:effectLst/>
                        <a:latin typeface="나눔명조"/>
                        <a:ea typeface="NanumGothic" pitchFamily="2" charset="-127"/>
                        <a:cs typeface="나눔명조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100" kern="0">
                          <a:effectLst/>
                        </a:rPr>
                        <a:t>Length + 1 byte or 2 byte</a:t>
                      </a:r>
                      <a:endParaRPr lang="ko-KR" sz="1400" kern="50">
                        <a:effectLst/>
                        <a:latin typeface="나눔명조"/>
                        <a:ea typeface="NanumGothic" pitchFamily="2" charset="-127"/>
                        <a:cs typeface="나눔명조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100" kern="0">
                          <a:effectLst/>
                        </a:rPr>
                        <a:t> </a:t>
                      </a:r>
                      <a:endParaRPr lang="ko-KR" sz="1400" kern="50">
                        <a:effectLst/>
                        <a:latin typeface="나눔명조"/>
                        <a:ea typeface="NanumGothic" pitchFamily="2" charset="-127"/>
                        <a:cs typeface="나눔명조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921864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100" kern="0">
                          <a:effectLst/>
                        </a:rPr>
                        <a:t>TINYBLOB</a:t>
                      </a:r>
                      <a:endParaRPr lang="ko-KR" sz="1400" kern="50">
                        <a:effectLst/>
                        <a:latin typeface="나눔명조"/>
                        <a:ea typeface="NanumGothic" pitchFamily="2" charset="-127"/>
                        <a:cs typeface="나눔명조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ko-KR" sz="1100" kern="0">
                          <a:effectLst/>
                        </a:rPr>
                        <a:t>매우작은</a:t>
                      </a:r>
                      <a:r>
                        <a:rPr lang="en-US" sz="1100" kern="0">
                          <a:effectLst/>
                        </a:rPr>
                        <a:t> BLOB(Binary Large Object)</a:t>
                      </a:r>
                      <a:endParaRPr lang="ko-KR" sz="1400" kern="50">
                        <a:effectLst/>
                        <a:latin typeface="나눔명조"/>
                        <a:ea typeface="NanumGothic" pitchFamily="2" charset="-127"/>
                        <a:cs typeface="나눔명조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100" kern="0">
                          <a:effectLst/>
                        </a:rPr>
                        <a:t>Length + 1 byte</a:t>
                      </a:r>
                      <a:endParaRPr lang="ko-KR" sz="1400" kern="50">
                        <a:effectLst/>
                        <a:latin typeface="나눔명조"/>
                        <a:ea typeface="NanumGothic" pitchFamily="2" charset="-127"/>
                        <a:cs typeface="나눔명조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100" kern="0">
                          <a:effectLst/>
                        </a:rPr>
                        <a:t> </a:t>
                      </a:r>
                      <a:endParaRPr lang="ko-KR" sz="1400" kern="50">
                        <a:effectLst/>
                        <a:latin typeface="나눔명조"/>
                        <a:ea typeface="NanumGothic" pitchFamily="2" charset="-127"/>
                        <a:cs typeface="나눔명조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817420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100" kern="0">
                          <a:effectLst/>
                        </a:rPr>
                        <a:t>BLOB</a:t>
                      </a:r>
                      <a:endParaRPr lang="ko-KR" sz="1400" kern="50">
                        <a:effectLst/>
                        <a:latin typeface="나눔명조"/>
                        <a:ea typeface="NanumGothic" pitchFamily="2" charset="-127"/>
                        <a:cs typeface="나눔명조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ko-KR" sz="1100" kern="0">
                          <a:effectLst/>
                        </a:rPr>
                        <a:t>작은</a:t>
                      </a:r>
                      <a:r>
                        <a:rPr lang="en-US" sz="1100" kern="0">
                          <a:effectLst/>
                        </a:rPr>
                        <a:t> BLOB</a:t>
                      </a:r>
                      <a:endParaRPr lang="ko-KR" sz="1400" kern="50">
                        <a:effectLst/>
                        <a:latin typeface="나눔명조"/>
                        <a:ea typeface="NanumGothic" pitchFamily="2" charset="-127"/>
                        <a:cs typeface="나눔명조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100" kern="0">
                          <a:effectLst/>
                        </a:rPr>
                        <a:t>Length + 2 byte</a:t>
                      </a:r>
                      <a:endParaRPr lang="ko-KR" sz="1400" kern="50">
                        <a:effectLst/>
                        <a:latin typeface="나눔명조"/>
                        <a:ea typeface="NanumGothic" pitchFamily="2" charset="-127"/>
                        <a:cs typeface="나눔명조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ko-KR" sz="1100" kern="0">
                          <a:effectLst/>
                        </a:rPr>
                        <a:t>최대크기</a:t>
                      </a:r>
                      <a:r>
                        <a:rPr lang="en-US" sz="1100" kern="0">
                          <a:effectLst/>
                        </a:rPr>
                        <a:t> 64KB</a:t>
                      </a:r>
                      <a:endParaRPr lang="ko-KR" sz="1400" kern="50">
                        <a:effectLst/>
                        <a:latin typeface="나눔명조"/>
                        <a:ea typeface="NanumGothic" pitchFamily="2" charset="-127"/>
                        <a:cs typeface="나눔명조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665349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100" kern="0">
                          <a:effectLst/>
                        </a:rPr>
                        <a:t>MEDIUMBLOB,</a:t>
                      </a:r>
                      <a:endParaRPr lang="ko-KR" sz="1400" kern="50">
                        <a:effectLst/>
                        <a:latin typeface="나눔명조"/>
                        <a:ea typeface="NanumGothic" pitchFamily="2" charset="-127"/>
                        <a:cs typeface="나눔명조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ko-KR" sz="1100" kern="0">
                          <a:effectLst/>
                        </a:rPr>
                        <a:t>중간 크기</a:t>
                      </a:r>
                      <a:r>
                        <a:rPr lang="en-US" sz="1100" kern="0">
                          <a:effectLst/>
                        </a:rPr>
                        <a:t> BLOB</a:t>
                      </a:r>
                      <a:endParaRPr lang="ko-KR" sz="1400" kern="50">
                        <a:effectLst/>
                        <a:latin typeface="나눔명조"/>
                        <a:ea typeface="NanumGothic" pitchFamily="2" charset="-127"/>
                        <a:cs typeface="나눔명조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100" kern="0">
                          <a:effectLst/>
                        </a:rPr>
                        <a:t>Length + 3 byte</a:t>
                      </a:r>
                      <a:endParaRPr lang="ko-KR" sz="1400" kern="50">
                        <a:effectLst/>
                        <a:latin typeface="나눔명조"/>
                        <a:ea typeface="NanumGothic" pitchFamily="2" charset="-127"/>
                        <a:cs typeface="나눔명조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ko-KR" sz="1100" kern="0">
                          <a:effectLst/>
                        </a:rPr>
                        <a:t>최대크기</a:t>
                      </a:r>
                      <a:r>
                        <a:rPr lang="en-US" sz="1100" kern="0">
                          <a:effectLst/>
                        </a:rPr>
                        <a:t> 16MB</a:t>
                      </a:r>
                      <a:endParaRPr lang="ko-KR" sz="1400" kern="50">
                        <a:effectLst/>
                        <a:latin typeface="나눔명조"/>
                        <a:ea typeface="NanumGothic" pitchFamily="2" charset="-127"/>
                        <a:cs typeface="나눔명조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892878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100" kern="0">
                          <a:effectLst/>
                        </a:rPr>
                        <a:t>LONGBLOB</a:t>
                      </a:r>
                      <a:endParaRPr lang="ko-KR" sz="1400" kern="50">
                        <a:effectLst/>
                        <a:latin typeface="나눔명조"/>
                        <a:ea typeface="NanumGothic" pitchFamily="2" charset="-127"/>
                        <a:cs typeface="나눔명조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ko-KR" sz="1100" kern="0">
                          <a:effectLst/>
                        </a:rPr>
                        <a:t>큰</a:t>
                      </a:r>
                      <a:r>
                        <a:rPr lang="en-US" sz="1100" kern="0">
                          <a:effectLst/>
                        </a:rPr>
                        <a:t> BLOB</a:t>
                      </a:r>
                      <a:endParaRPr lang="ko-KR" sz="1400" kern="50">
                        <a:effectLst/>
                        <a:latin typeface="나눔명조"/>
                        <a:ea typeface="NanumGothic" pitchFamily="2" charset="-127"/>
                        <a:cs typeface="나눔명조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100" kern="0">
                          <a:effectLst/>
                        </a:rPr>
                        <a:t>Length + 4 byte</a:t>
                      </a:r>
                      <a:endParaRPr lang="ko-KR" sz="1400" kern="50">
                        <a:effectLst/>
                        <a:latin typeface="나눔명조"/>
                        <a:ea typeface="NanumGothic" pitchFamily="2" charset="-127"/>
                        <a:cs typeface="나눔명조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ko-KR" sz="1100" kern="0">
                          <a:effectLst/>
                        </a:rPr>
                        <a:t>최대크기</a:t>
                      </a:r>
                      <a:r>
                        <a:rPr lang="en-US" sz="1100" kern="0">
                          <a:effectLst/>
                        </a:rPr>
                        <a:t> 4GB</a:t>
                      </a:r>
                      <a:endParaRPr lang="ko-KR" sz="1400" kern="50">
                        <a:effectLst/>
                        <a:latin typeface="나눔명조"/>
                        <a:ea typeface="NanumGothic" pitchFamily="2" charset="-127"/>
                        <a:cs typeface="나눔명조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6915998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100" kern="0">
                          <a:effectLst/>
                        </a:rPr>
                        <a:t>TINYTEXT</a:t>
                      </a:r>
                      <a:endParaRPr lang="ko-KR" sz="1400" kern="50">
                        <a:effectLst/>
                        <a:latin typeface="나눔명조"/>
                        <a:ea typeface="NanumGothic" pitchFamily="2" charset="-127"/>
                        <a:cs typeface="나눔명조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ko-KR" sz="1100" kern="0">
                          <a:effectLst/>
                        </a:rPr>
                        <a:t>매우 작은 비이진 문자열</a:t>
                      </a:r>
                      <a:endParaRPr lang="ko-KR" sz="1400" kern="50">
                        <a:effectLst/>
                        <a:latin typeface="나눔명조"/>
                        <a:ea typeface="NanumGothic" pitchFamily="2" charset="-127"/>
                        <a:cs typeface="나눔명조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100" kern="0">
                          <a:effectLst/>
                        </a:rPr>
                        <a:t>Length + 1 byte</a:t>
                      </a:r>
                      <a:endParaRPr lang="ko-KR" sz="1400" kern="50">
                        <a:effectLst/>
                        <a:latin typeface="나눔명조"/>
                        <a:ea typeface="NanumGothic" pitchFamily="2" charset="-127"/>
                        <a:cs typeface="나눔명조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100" kern="0">
                          <a:effectLst/>
                        </a:rPr>
                        <a:t> </a:t>
                      </a:r>
                      <a:endParaRPr lang="ko-KR" sz="1400" kern="50">
                        <a:effectLst/>
                        <a:latin typeface="나눔명조"/>
                        <a:ea typeface="NanumGothic" pitchFamily="2" charset="-127"/>
                        <a:cs typeface="나눔명조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90144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100" kern="0">
                          <a:effectLst/>
                        </a:rPr>
                        <a:t>TEXT</a:t>
                      </a:r>
                      <a:endParaRPr lang="ko-KR" sz="1400" kern="50">
                        <a:effectLst/>
                        <a:latin typeface="나눔명조"/>
                        <a:ea typeface="NanumGothic" pitchFamily="2" charset="-127"/>
                        <a:cs typeface="나눔명조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ko-KR" sz="1100" kern="0">
                          <a:effectLst/>
                        </a:rPr>
                        <a:t>작은 비이진 문자열</a:t>
                      </a:r>
                      <a:endParaRPr lang="ko-KR" sz="1400" kern="50">
                        <a:effectLst/>
                        <a:latin typeface="나눔명조"/>
                        <a:ea typeface="NanumGothic" pitchFamily="2" charset="-127"/>
                        <a:cs typeface="나눔명조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100" kern="0">
                          <a:effectLst/>
                        </a:rPr>
                        <a:t>Length + 2 byte</a:t>
                      </a:r>
                      <a:endParaRPr lang="ko-KR" sz="1400" kern="50">
                        <a:effectLst/>
                        <a:latin typeface="나눔명조"/>
                        <a:ea typeface="NanumGothic" pitchFamily="2" charset="-127"/>
                        <a:cs typeface="나눔명조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ko-KR" sz="1100" kern="0">
                          <a:effectLst/>
                        </a:rPr>
                        <a:t>최대크기</a:t>
                      </a:r>
                      <a:r>
                        <a:rPr lang="en-US" sz="1100" kern="0">
                          <a:effectLst/>
                        </a:rPr>
                        <a:t> 64KB</a:t>
                      </a:r>
                      <a:endParaRPr lang="ko-KR" sz="1400" kern="50">
                        <a:effectLst/>
                        <a:latin typeface="나눔명조"/>
                        <a:ea typeface="NanumGothic" pitchFamily="2" charset="-127"/>
                        <a:cs typeface="나눔명조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213717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100" kern="0">
                          <a:effectLst/>
                        </a:rPr>
                        <a:t>MEDIUMTEXT</a:t>
                      </a:r>
                      <a:endParaRPr lang="ko-KR" sz="1400" kern="50">
                        <a:effectLst/>
                        <a:latin typeface="나눔명조"/>
                        <a:ea typeface="NanumGothic" pitchFamily="2" charset="-127"/>
                        <a:cs typeface="나눔명조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ko-KR" sz="1100" kern="0">
                          <a:effectLst/>
                        </a:rPr>
                        <a:t>중간 크기 비이진 문자열</a:t>
                      </a:r>
                      <a:endParaRPr lang="ko-KR" sz="1400" kern="50">
                        <a:effectLst/>
                        <a:latin typeface="나눔명조"/>
                        <a:ea typeface="NanumGothic" pitchFamily="2" charset="-127"/>
                        <a:cs typeface="나눔명조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100" kern="0">
                          <a:effectLst/>
                        </a:rPr>
                        <a:t>Length + 3 byte</a:t>
                      </a:r>
                      <a:endParaRPr lang="ko-KR" sz="1400" kern="50">
                        <a:effectLst/>
                        <a:latin typeface="나눔명조"/>
                        <a:ea typeface="NanumGothic" pitchFamily="2" charset="-127"/>
                        <a:cs typeface="나눔명조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ko-KR" sz="1100" kern="0">
                          <a:effectLst/>
                        </a:rPr>
                        <a:t>최대크기</a:t>
                      </a:r>
                      <a:r>
                        <a:rPr lang="en-US" sz="1100" kern="0">
                          <a:effectLst/>
                        </a:rPr>
                        <a:t> 16MB</a:t>
                      </a:r>
                      <a:endParaRPr lang="ko-KR" sz="1400" kern="50">
                        <a:effectLst/>
                        <a:latin typeface="나눔명조"/>
                        <a:ea typeface="NanumGothic" pitchFamily="2" charset="-127"/>
                        <a:cs typeface="나눔명조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55476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100" kern="0">
                          <a:effectLst/>
                        </a:rPr>
                        <a:t>LONGTEXT</a:t>
                      </a:r>
                      <a:endParaRPr lang="ko-KR" sz="1400" kern="50">
                        <a:effectLst/>
                        <a:latin typeface="나눔명조"/>
                        <a:ea typeface="NanumGothic" pitchFamily="2" charset="-127"/>
                        <a:cs typeface="나눔명조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ko-KR" sz="1100" kern="0">
                          <a:effectLst/>
                        </a:rPr>
                        <a:t>큰 비이진 문자열</a:t>
                      </a:r>
                      <a:endParaRPr lang="ko-KR" sz="1400" kern="50">
                        <a:effectLst/>
                        <a:latin typeface="나눔명조"/>
                        <a:ea typeface="NanumGothic" pitchFamily="2" charset="-127"/>
                        <a:cs typeface="나눔명조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100" kern="0">
                          <a:effectLst/>
                        </a:rPr>
                        <a:t>Length + 4 byte</a:t>
                      </a:r>
                      <a:endParaRPr lang="ko-KR" sz="1400" kern="50">
                        <a:effectLst/>
                        <a:latin typeface="나눔명조"/>
                        <a:ea typeface="NanumGothic" pitchFamily="2" charset="-127"/>
                        <a:cs typeface="나눔명조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ko-KR" sz="1100" kern="0">
                          <a:effectLst/>
                        </a:rPr>
                        <a:t>최대크기</a:t>
                      </a:r>
                      <a:r>
                        <a:rPr lang="en-US" sz="1100" kern="0">
                          <a:effectLst/>
                        </a:rPr>
                        <a:t> 4GB</a:t>
                      </a:r>
                      <a:endParaRPr lang="ko-KR" sz="1400" kern="50">
                        <a:effectLst/>
                        <a:latin typeface="나눔명조"/>
                        <a:ea typeface="NanumGothic" pitchFamily="2" charset="-127"/>
                        <a:cs typeface="나눔명조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175554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75547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BBC5780-F89A-CC45-3D8D-E89F7D65C5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698" y="155183"/>
            <a:ext cx="6760914" cy="250009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4C4149A-7EC1-2E97-BB7E-20F93DD2D3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7019" y="228917"/>
            <a:ext cx="3055657" cy="256703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8ED1E73-2F70-42DC-A124-1FA932EE44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698" y="2912793"/>
            <a:ext cx="4992370" cy="3061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7739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C480C8-7446-19AB-D48B-F88E14114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데이터의 추가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2FB156-F270-201E-CAFB-F3ADE8DF7B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0" lang="en-US" altLang="ko-KR" sz="2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insert into </a:t>
            </a:r>
            <a:r>
              <a:rPr kumimoji="0" lang="en-US" altLang="ko-KR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tbl_todo </a:t>
            </a:r>
            <a:r>
              <a:rPr kumimoji="0" lang="en-US" altLang="ko-KR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ko-KR" sz="24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kumimoji="0" lang="en-US" altLang="ko-KR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ko-KR" sz="24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dueDate</a:t>
            </a:r>
            <a:r>
              <a:rPr kumimoji="0" lang="en-US" altLang="ko-KR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ko-KR" sz="24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finished</a:t>
            </a:r>
            <a:r>
              <a:rPr kumimoji="0" lang="en-US" altLang="ko-KR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ko-KR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24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values </a:t>
            </a:r>
            <a:r>
              <a:rPr kumimoji="0" lang="en-US" altLang="ko-KR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ko-KR" sz="24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'Test...'</a:t>
            </a:r>
            <a:r>
              <a:rPr kumimoji="0" lang="en-US" altLang="ko-KR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ko-KR" sz="24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'2022-12-31'</a:t>
            </a:r>
            <a:r>
              <a:rPr kumimoji="0" lang="en-US" altLang="ko-KR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ko-KR" sz="2400" b="0" i="0" u="none" strike="noStrike" cap="none" normalizeH="0" baseline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ko-KR" sz="24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kumimoji="0" lang="en-US" altLang="ko-K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r>
              <a:rPr kumimoji="0" lang="en-US" altLang="ko-K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auto_increment </a:t>
            </a:r>
            <a:r>
              <a:rPr kumimoji="0" lang="ko-KR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값은 자동으로 증가 </a:t>
            </a:r>
            <a:endParaRPr kumimoji="0" lang="en-US" altLang="ko-K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ko-KR" altLang="en-US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8C5A6148-3296-B7EE-A17F-53CFA5CD91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7017"/>
            <a:ext cx="184731" cy="3231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B584EAA-EFD1-C225-87CB-A3567DB537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237" y="3031538"/>
            <a:ext cx="5579148" cy="314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2711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7A397C-6C87-E9EF-7CAE-A0C82CF27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데이터</a:t>
            </a:r>
            <a:r>
              <a:rPr lang="en-US" altLang="ko-KR"/>
              <a:t>-select 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C905D6-1992-7BE6-9699-44DD1706E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데이터를 조회하는 </a:t>
            </a:r>
            <a:r>
              <a:rPr lang="en-US" altLang="ko-KR"/>
              <a:t>SQL – </a:t>
            </a:r>
            <a:r>
              <a:rPr lang="ko-KR" altLang="en-US"/>
              <a:t>쿼리</a:t>
            </a:r>
            <a:r>
              <a:rPr lang="en-US" altLang="ko-KR"/>
              <a:t>(query) </a:t>
            </a:r>
          </a:p>
          <a:p>
            <a:r>
              <a:rPr lang="en-US" altLang="ko-KR"/>
              <a:t>select * from tbl_todo where tno = 1 </a:t>
            </a:r>
          </a:p>
          <a:p>
            <a:endParaRPr lang="en-US" altLang="ko-KR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D0ED6B1-FEB9-0E30-B292-FECFC9E5B5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861" y="2523977"/>
            <a:ext cx="5494508" cy="1810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4502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2BB410-785F-D675-9A51-3FF9B7EE0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데이터 </a:t>
            </a:r>
            <a:r>
              <a:rPr lang="en-US" altLang="ko-KR"/>
              <a:t>– update/delete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FF5D72-6F5E-8B44-3DD8-7E3675F78E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/>
              <a:t>update </a:t>
            </a:r>
            <a:r>
              <a:rPr lang="ko-KR" altLang="en-US" sz="2000"/>
              <a:t>문은 </a:t>
            </a:r>
            <a:r>
              <a:rPr lang="en-US" altLang="ko-KR" sz="2000"/>
              <a:t>set </a:t>
            </a:r>
            <a:r>
              <a:rPr lang="ko-KR" altLang="en-US" sz="2000"/>
              <a:t>을 이용해서 특정한 컬럼의 내용을 수정할 수 있고</a:t>
            </a:r>
            <a:r>
              <a:rPr lang="en-US" altLang="ko-KR" sz="2000"/>
              <a:t>, where </a:t>
            </a:r>
            <a:r>
              <a:rPr lang="ko-KR" altLang="en-US" sz="2000"/>
              <a:t>조건을 이용해서 수정하는 대상 데이터들을 지정</a:t>
            </a:r>
            <a:endParaRPr lang="en-US" altLang="ko-KR" sz="2000"/>
          </a:p>
          <a:p>
            <a:r>
              <a:rPr lang="en-US" altLang="ko-KR" sz="2000"/>
              <a:t>delete </a:t>
            </a:r>
            <a:r>
              <a:rPr lang="ko-KR" altLang="en-US" sz="2000"/>
              <a:t>문은 </a:t>
            </a:r>
            <a:r>
              <a:rPr lang="en-US" altLang="ko-KR" sz="2000"/>
              <a:t>where </a:t>
            </a:r>
            <a:r>
              <a:rPr lang="ko-KR" altLang="en-US" sz="2000"/>
              <a:t>조건에 해당하는 데이터들을 삭제하기 때문에 주의</a:t>
            </a:r>
          </a:p>
        </p:txBody>
      </p:sp>
    </p:spTree>
    <p:extLst>
      <p:ext uri="{BB962C8B-B14F-4D97-AF65-F5344CB8AC3E}">
        <p14:creationId xmlns:p14="http://schemas.microsoft.com/office/powerpoint/2010/main" val="34293159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99F6C9-0427-9004-01AA-FD808183B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DML</a:t>
            </a:r>
            <a:r>
              <a:rPr lang="ko-KR" altLang="en-US"/>
              <a:t>과 쿼리의 차이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8E4383-9040-6520-C358-03167E717B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DML(Data Manipulation Language)</a:t>
            </a:r>
            <a:r>
              <a:rPr lang="ko-KR" altLang="en-US"/>
              <a:t>의 경우 </a:t>
            </a:r>
            <a:endParaRPr lang="en-US" altLang="ko-KR"/>
          </a:p>
          <a:p>
            <a:pPr lvl="1"/>
            <a:r>
              <a:rPr lang="en-US" altLang="ko-KR"/>
              <a:t>insert/update/delete</a:t>
            </a:r>
          </a:p>
          <a:p>
            <a:pPr lvl="1"/>
            <a:r>
              <a:rPr lang="ko-KR" altLang="en-US"/>
              <a:t>결과는 몇 건이 영향을 받았는지에 대해서 반환 </a:t>
            </a:r>
            <a:endParaRPr lang="en-US" altLang="ko-KR"/>
          </a:p>
          <a:p>
            <a:r>
              <a:rPr lang="ko-KR" altLang="en-US"/>
              <a:t>쿼리</a:t>
            </a:r>
            <a:r>
              <a:rPr lang="en-US" altLang="ko-KR"/>
              <a:t>(select)</a:t>
            </a:r>
            <a:r>
              <a:rPr lang="ko-KR" altLang="en-US"/>
              <a:t>의 경우 </a:t>
            </a:r>
            <a:endParaRPr lang="en-US" altLang="ko-KR"/>
          </a:p>
          <a:p>
            <a:pPr lvl="1"/>
            <a:r>
              <a:rPr lang="ko-KR" altLang="en-US"/>
              <a:t>데이터의 결과 집합</a:t>
            </a:r>
            <a:r>
              <a:rPr lang="en-US" altLang="ko-KR"/>
              <a:t>(Result Set)</a:t>
            </a:r>
            <a:r>
              <a:rPr lang="ko-KR" altLang="en-US"/>
              <a:t>을 반환 </a:t>
            </a:r>
            <a:endParaRPr lang="en-US" altLang="ko-KR"/>
          </a:p>
          <a:p>
            <a:pPr lvl="1"/>
            <a:r>
              <a:rPr lang="ko-KR" altLang="en-US"/>
              <a:t>한번에 모든 데이터를 반환하거나 하나씩 반환하는 방식이 아닌 </a:t>
            </a:r>
            <a:endParaRPr lang="en-US" altLang="ko-KR"/>
          </a:p>
          <a:p>
            <a:pPr lvl="1"/>
            <a:r>
              <a:rPr lang="ko-KR" altLang="en-US"/>
              <a:t>일정한 양의 데이터를 모아서 반환</a:t>
            </a:r>
            <a:endParaRPr lang="en-US" altLang="ko-KR"/>
          </a:p>
          <a:p>
            <a:pPr lvl="1"/>
            <a:r>
              <a:rPr lang="ko-KR" altLang="en-US"/>
              <a:t>필요한 경웨 추가적으로 데이터를 반환 </a:t>
            </a:r>
          </a:p>
        </p:txBody>
      </p:sp>
    </p:spTree>
    <p:extLst>
      <p:ext uri="{BB962C8B-B14F-4D97-AF65-F5344CB8AC3E}">
        <p14:creationId xmlns:p14="http://schemas.microsoft.com/office/powerpoint/2010/main" val="14948991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4CEFA8-FA5E-02A9-3A06-D75559D9F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JDBC</a:t>
            </a:r>
            <a:r>
              <a:rPr lang="ko-KR" altLang="en-US"/>
              <a:t>를 위한 </a:t>
            </a:r>
            <a:r>
              <a:rPr lang="en-US" altLang="ko-KR"/>
              <a:t>API</a:t>
            </a:r>
            <a:r>
              <a:rPr lang="ko-KR" altLang="en-US"/>
              <a:t>와 용어들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584445-5AC7-79AF-F826-E3812ED4C5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java.sql.Connection</a:t>
            </a:r>
          </a:p>
          <a:p>
            <a:pPr lvl="1"/>
            <a:r>
              <a:rPr lang="en-US" altLang="ko-KR" sz="2000"/>
              <a:t>Connection</a:t>
            </a:r>
            <a:r>
              <a:rPr lang="ko-KR" altLang="en-US" sz="2000"/>
              <a:t>인터페이스는 데이터베이스와의 네트워크 상의 연결을 의미</a:t>
            </a:r>
            <a:endParaRPr lang="en-US" altLang="ko-KR" sz="2000"/>
          </a:p>
          <a:p>
            <a:pPr lvl="1"/>
            <a:r>
              <a:rPr lang="en-US" altLang="ko-KR" sz="1800" kern="50">
                <a:effectLst/>
                <a:latin typeface="나눔명조"/>
                <a:ea typeface="NanumGothic" pitchFamily="2" charset="-127"/>
                <a:cs typeface="나눔명조"/>
              </a:rPr>
              <a:t>JDBC </a:t>
            </a:r>
            <a:r>
              <a:rPr lang="ko-KR" altLang="ko-KR" sz="1800" kern="50">
                <a:effectLst/>
                <a:latin typeface="나눔명조"/>
                <a:ea typeface="NanumGothic" pitchFamily="2" charset="-127"/>
                <a:cs typeface="나눔명조"/>
              </a:rPr>
              <a:t>프로그래밍에서</a:t>
            </a:r>
            <a:r>
              <a:rPr lang="ko-KR" altLang="ko-KR" sz="1800" kern="50">
                <a:effectLst/>
                <a:ea typeface="나눔명조"/>
                <a:cs typeface="나눔명조"/>
              </a:rPr>
              <a:t> </a:t>
            </a:r>
            <a:r>
              <a:rPr lang="ko-KR" altLang="ko-KR" sz="1800" kern="50">
                <a:effectLst/>
                <a:latin typeface="나눔명조"/>
                <a:ea typeface="NanumGothic" pitchFamily="2" charset="-127"/>
                <a:cs typeface="나눔명조"/>
              </a:rPr>
              <a:t>가장</a:t>
            </a:r>
            <a:r>
              <a:rPr lang="ko-KR" altLang="ko-KR" sz="1800" kern="50">
                <a:effectLst/>
                <a:ea typeface="나눔명조"/>
                <a:cs typeface="나눔명조"/>
              </a:rPr>
              <a:t> </a:t>
            </a:r>
            <a:r>
              <a:rPr lang="ko-KR" altLang="ko-KR" sz="1800" kern="50">
                <a:effectLst/>
                <a:latin typeface="나눔명조"/>
                <a:ea typeface="NanumGothic" pitchFamily="2" charset="-127"/>
                <a:cs typeface="나눔명조"/>
              </a:rPr>
              <a:t>중요한</a:t>
            </a:r>
            <a:r>
              <a:rPr lang="ko-KR" altLang="ko-KR" sz="1800" kern="50">
                <a:effectLst/>
                <a:ea typeface="나눔명조"/>
                <a:cs typeface="나눔명조"/>
              </a:rPr>
              <a:t> </a:t>
            </a:r>
            <a:r>
              <a:rPr lang="ko-KR" altLang="ko-KR" sz="1800" kern="50">
                <a:effectLst/>
                <a:latin typeface="나눔명조"/>
                <a:ea typeface="NanumGothic" pitchFamily="2" charset="-127"/>
                <a:cs typeface="나눔명조"/>
              </a:rPr>
              <a:t>사실은</a:t>
            </a:r>
            <a:r>
              <a:rPr lang="ko-KR" altLang="ko-KR" sz="1800" kern="50">
                <a:effectLst/>
                <a:ea typeface="나눔명조"/>
                <a:cs typeface="나눔명조"/>
              </a:rPr>
              <a:t> </a:t>
            </a:r>
            <a:r>
              <a:rPr lang="en-US" altLang="ko-KR" sz="1800" kern="50">
                <a:effectLst/>
                <a:ea typeface="나눔명조"/>
                <a:cs typeface="나눔명조"/>
              </a:rPr>
              <a:t>‘Connection</a:t>
            </a:r>
            <a:r>
              <a:rPr lang="ko-KR" altLang="ko-KR" sz="1800" kern="50">
                <a:effectLst/>
                <a:latin typeface="나눔명조"/>
                <a:ea typeface="NanumGothic" pitchFamily="2" charset="-127"/>
                <a:cs typeface="나눔명조"/>
              </a:rPr>
              <a:t>은</a:t>
            </a:r>
            <a:r>
              <a:rPr lang="ko-KR" altLang="ko-KR" sz="1800" kern="50">
                <a:effectLst/>
                <a:ea typeface="나눔명조"/>
                <a:cs typeface="나눔명조"/>
              </a:rPr>
              <a:t> </a:t>
            </a:r>
            <a:r>
              <a:rPr lang="ko-KR" altLang="ko-KR" sz="1800" kern="50">
                <a:effectLst/>
                <a:latin typeface="나눔명조"/>
                <a:ea typeface="NanumGothic" pitchFamily="2" charset="-127"/>
                <a:cs typeface="나눔명조"/>
              </a:rPr>
              <a:t>반드시</a:t>
            </a:r>
            <a:r>
              <a:rPr lang="ko-KR" altLang="ko-KR" sz="1800" kern="50">
                <a:effectLst/>
                <a:ea typeface="나눔명조"/>
                <a:cs typeface="나눔명조"/>
              </a:rPr>
              <a:t> </a:t>
            </a:r>
            <a:r>
              <a:rPr lang="en-US" altLang="ko-KR" sz="1800" kern="50">
                <a:effectLst/>
                <a:ea typeface="나눔명조"/>
                <a:cs typeface="나눔명조"/>
              </a:rPr>
              <a:t>close( )</a:t>
            </a:r>
            <a:r>
              <a:rPr lang="ko-KR" altLang="ko-KR" sz="1800" kern="50">
                <a:effectLst/>
                <a:latin typeface="나눔명조"/>
                <a:ea typeface="NanumGothic" pitchFamily="2" charset="-127"/>
                <a:cs typeface="나눔명조"/>
              </a:rPr>
              <a:t>해야</a:t>
            </a:r>
            <a:r>
              <a:rPr lang="ko-KR" altLang="ko-KR" sz="1800" kern="50">
                <a:effectLst/>
                <a:ea typeface="나눔명조"/>
                <a:cs typeface="나눔명조"/>
              </a:rPr>
              <a:t> </a:t>
            </a:r>
            <a:r>
              <a:rPr lang="ko-KR" altLang="ko-KR" sz="1800" kern="50">
                <a:effectLst/>
                <a:latin typeface="나눔명조"/>
                <a:ea typeface="NanumGothic" pitchFamily="2" charset="-127"/>
                <a:cs typeface="나눔명조"/>
              </a:rPr>
              <a:t>한다</a:t>
            </a:r>
            <a:r>
              <a:rPr lang="en-US" altLang="ko-KR" sz="1800" kern="50">
                <a:effectLst/>
                <a:latin typeface="나눔명조"/>
                <a:ea typeface="NanumGothic" pitchFamily="2" charset="-127"/>
                <a:cs typeface="나눔명조"/>
              </a:rPr>
              <a:t>’</a:t>
            </a:r>
          </a:p>
          <a:p>
            <a:pPr lvl="1"/>
            <a:r>
              <a:rPr lang="en-US" altLang="ko-KR" sz="1800" kern="50">
                <a:effectLst/>
                <a:latin typeface="나눔명조"/>
                <a:ea typeface="NanumGothic" pitchFamily="2" charset="-127"/>
                <a:cs typeface="나눔명조"/>
              </a:rPr>
              <a:t>Connection</a:t>
            </a:r>
            <a:r>
              <a:rPr lang="ko-KR" altLang="ko-KR" sz="1800" kern="50">
                <a:effectLst/>
                <a:latin typeface="나눔명조"/>
                <a:ea typeface="NanumGothic" pitchFamily="2" charset="-127"/>
                <a:cs typeface="나눔명조"/>
              </a:rPr>
              <a:t>의</a:t>
            </a:r>
            <a:r>
              <a:rPr lang="ko-KR" altLang="ko-KR" sz="1800" kern="50">
                <a:effectLst/>
                <a:ea typeface="나눔명조"/>
                <a:cs typeface="나눔명조"/>
              </a:rPr>
              <a:t> </a:t>
            </a:r>
            <a:r>
              <a:rPr lang="ko-KR" altLang="ko-KR" sz="1800" kern="50">
                <a:effectLst/>
                <a:latin typeface="나눔명조"/>
                <a:ea typeface="NanumGothic" pitchFamily="2" charset="-127"/>
                <a:cs typeface="나눔명조"/>
              </a:rPr>
              <a:t>종료를</a:t>
            </a:r>
            <a:r>
              <a:rPr lang="ko-KR" altLang="ko-KR" sz="1800" kern="50">
                <a:effectLst/>
                <a:ea typeface="나눔명조"/>
                <a:cs typeface="나눔명조"/>
              </a:rPr>
              <a:t> </a:t>
            </a:r>
            <a:r>
              <a:rPr lang="ko-KR" altLang="ko-KR" sz="1800" kern="50">
                <a:effectLst/>
                <a:latin typeface="나눔명조"/>
                <a:ea typeface="NanumGothic" pitchFamily="2" charset="-127"/>
                <a:cs typeface="나눔명조"/>
              </a:rPr>
              <a:t>위해서는</a:t>
            </a:r>
            <a:r>
              <a:rPr lang="ko-KR" altLang="ko-KR" sz="1800" kern="50">
                <a:effectLst/>
                <a:ea typeface="나눔명조"/>
                <a:cs typeface="나눔명조"/>
              </a:rPr>
              <a:t> </a:t>
            </a:r>
            <a:r>
              <a:rPr lang="ko-KR" altLang="ko-KR" sz="1800" kern="50">
                <a:effectLst/>
                <a:latin typeface="나눔명조"/>
                <a:ea typeface="NanumGothic" pitchFamily="2" charset="-127"/>
                <a:cs typeface="나눔명조"/>
              </a:rPr>
              <a:t>코드</a:t>
            </a:r>
            <a:r>
              <a:rPr lang="ko-KR" altLang="ko-KR" sz="1800" kern="50">
                <a:effectLst/>
                <a:ea typeface="나눔명조"/>
                <a:cs typeface="나눔명조"/>
              </a:rPr>
              <a:t> </a:t>
            </a:r>
            <a:r>
              <a:rPr lang="ko-KR" altLang="ko-KR" sz="1800" kern="50">
                <a:effectLst/>
                <a:latin typeface="나눔명조"/>
                <a:ea typeface="NanumGothic" pitchFamily="2" charset="-127"/>
                <a:cs typeface="나눔명조"/>
              </a:rPr>
              <a:t>내에서</a:t>
            </a:r>
            <a:r>
              <a:rPr lang="ko-KR" altLang="ko-KR" sz="1800" kern="50">
                <a:effectLst/>
                <a:ea typeface="나눔명조"/>
                <a:cs typeface="나눔명조"/>
              </a:rPr>
              <a:t> </a:t>
            </a:r>
            <a:r>
              <a:rPr lang="en-US" altLang="ko-KR" sz="1800" kern="50">
                <a:effectLst/>
                <a:ea typeface="나눔명조"/>
                <a:cs typeface="나눔명조"/>
              </a:rPr>
              <a:t>try~catch~finally</a:t>
            </a:r>
            <a:r>
              <a:rPr lang="ko-KR" altLang="ko-KR" sz="1800" kern="50">
                <a:effectLst/>
                <a:latin typeface="나눔명조"/>
                <a:ea typeface="NanumGothic" pitchFamily="2" charset="-127"/>
                <a:cs typeface="나눔명조"/>
              </a:rPr>
              <a:t>를</a:t>
            </a:r>
            <a:r>
              <a:rPr lang="ko-KR" altLang="ko-KR" sz="1800" kern="50">
                <a:effectLst/>
                <a:ea typeface="나눔명조"/>
                <a:cs typeface="나눔명조"/>
              </a:rPr>
              <a:t> </a:t>
            </a:r>
            <a:r>
              <a:rPr lang="ko-KR" altLang="ko-KR" sz="1800" kern="50">
                <a:effectLst/>
                <a:latin typeface="나눔명조"/>
                <a:ea typeface="NanumGothic" pitchFamily="2" charset="-127"/>
                <a:cs typeface="나눔명조"/>
              </a:rPr>
              <a:t>이용해서</a:t>
            </a:r>
            <a:r>
              <a:rPr lang="ko-KR" altLang="ko-KR" sz="1800" kern="50">
                <a:effectLst/>
                <a:ea typeface="나눔명조"/>
                <a:cs typeface="나눔명조"/>
              </a:rPr>
              <a:t> </a:t>
            </a:r>
            <a:r>
              <a:rPr lang="ko-KR" altLang="ko-KR" sz="1800" kern="50">
                <a:effectLst/>
                <a:latin typeface="나눔명조"/>
                <a:ea typeface="NanumGothic" pitchFamily="2" charset="-127"/>
                <a:cs typeface="나눔명조"/>
              </a:rPr>
              <a:t>종료하거나</a:t>
            </a:r>
            <a:r>
              <a:rPr lang="ko-KR" altLang="ko-KR" sz="1800" kern="50">
                <a:effectLst/>
                <a:ea typeface="나눔명조"/>
                <a:cs typeface="나눔명조"/>
              </a:rPr>
              <a:t> </a:t>
            </a:r>
            <a:r>
              <a:rPr lang="en-US" altLang="ko-KR" sz="1800" kern="50">
                <a:effectLst/>
                <a:ea typeface="나눔명조"/>
                <a:cs typeface="나눔명조"/>
              </a:rPr>
              <a:t>try-with-resources </a:t>
            </a:r>
            <a:r>
              <a:rPr lang="ko-KR" altLang="ko-KR" sz="1800" kern="50">
                <a:effectLst/>
                <a:latin typeface="나눔명조"/>
                <a:ea typeface="NanumGothic" pitchFamily="2" charset="-127"/>
                <a:cs typeface="나눔명조"/>
              </a:rPr>
              <a:t>방식을</a:t>
            </a:r>
            <a:r>
              <a:rPr lang="ko-KR" altLang="ko-KR" sz="1800" kern="50">
                <a:effectLst/>
                <a:ea typeface="나눔명조"/>
                <a:cs typeface="나눔명조"/>
              </a:rPr>
              <a:t> </a:t>
            </a:r>
            <a:r>
              <a:rPr lang="ko-KR" altLang="ko-KR" sz="1800" kern="50">
                <a:effectLst/>
                <a:latin typeface="나눔명조"/>
                <a:ea typeface="NanumGothic" pitchFamily="2" charset="-127"/>
                <a:cs typeface="나눔명조"/>
              </a:rPr>
              <a:t>이용</a:t>
            </a:r>
            <a:endParaRPr lang="en-US" altLang="ko-KR" sz="1800" kern="50">
              <a:effectLst/>
              <a:latin typeface="나눔명조"/>
              <a:ea typeface="NanumGothic" pitchFamily="2" charset="-127"/>
              <a:cs typeface="나눔명조"/>
            </a:endParaRPr>
          </a:p>
          <a:p>
            <a:pPr lvl="1"/>
            <a:endParaRPr lang="en-US" altLang="ko-KR" sz="1800" kern="50">
              <a:latin typeface="나눔명조"/>
              <a:ea typeface="NanumGothic" pitchFamily="2" charset="-127"/>
            </a:endParaRPr>
          </a:p>
          <a:p>
            <a:r>
              <a:rPr lang="en-US" altLang="ko-KR"/>
              <a:t>java.sql.Statement/PreparedStatement</a:t>
            </a:r>
          </a:p>
          <a:p>
            <a:pPr lvl="1"/>
            <a:r>
              <a:rPr lang="en-US" altLang="ko-KR" sz="1800" kern="50">
                <a:effectLst/>
                <a:latin typeface="나눔명조"/>
                <a:ea typeface="NanumGothic" pitchFamily="2" charset="-127"/>
                <a:cs typeface="나눔명조"/>
              </a:rPr>
              <a:t>SQL</a:t>
            </a:r>
            <a:r>
              <a:rPr lang="ko-KR" altLang="ko-KR" sz="1800" kern="50">
                <a:effectLst/>
                <a:latin typeface="나눔명조"/>
                <a:ea typeface="NanumGothic" pitchFamily="2" charset="-127"/>
                <a:cs typeface="나눔명조"/>
              </a:rPr>
              <a:t>을</a:t>
            </a:r>
            <a:r>
              <a:rPr lang="ko-KR" altLang="ko-KR" sz="1800" kern="50">
                <a:effectLst/>
                <a:ea typeface="나눔명조"/>
                <a:cs typeface="나눔명조"/>
              </a:rPr>
              <a:t> </a:t>
            </a:r>
            <a:r>
              <a:rPr lang="ko-KR" altLang="ko-KR" sz="1800" kern="50">
                <a:effectLst/>
                <a:latin typeface="나눔명조"/>
                <a:ea typeface="NanumGothic" pitchFamily="2" charset="-127"/>
                <a:cs typeface="나눔명조"/>
              </a:rPr>
              <a:t>데이터베이스로</a:t>
            </a:r>
            <a:r>
              <a:rPr lang="ko-KR" altLang="ko-KR" sz="1800" kern="50">
                <a:effectLst/>
                <a:ea typeface="나눔명조"/>
                <a:cs typeface="나눔명조"/>
              </a:rPr>
              <a:t> </a:t>
            </a:r>
            <a:r>
              <a:rPr lang="ko-KR" altLang="ko-KR" sz="1800" kern="50">
                <a:effectLst/>
                <a:latin typeface="나눔명조"/>
                <a:ea typeface="NanumGothic" pitchFamily="2" charset="-127"/>
                <a:cs typeface="나눔명조"/>
              </a:rPr>
              <a:t>보내기</a:t>
            </a:r>
            <a:r>
              <a:rPr lang="ko-KR" altLang="ko-KR" sz="1800" kern="50">
                <a:effectLst/>
                <a:ea typeface="나눔명조"/>
                <a:cs typeface="나눔명조"/>
              </a:rPr>
              <a:t> </a:t>
            </a:r>
            <a:r>
              <a:rPr lang="ko-KR" altLang="ko-KR" sz="1800" kern="50">
                <a:effectLst/>
                <a:latin typeface="나눔명조"/>
                <a:ea typeface="NanumGothic" pitchFamily="2" charset="-127"/>
                <a:cs typeface="나눔명조"/>
              </a:rPr>
              <a:t>위해서는</a:t>
            </a:r>
            <a:r>
              <a:rPr lang="ko-KR" altLang="ko-KR" sz="1800" kern="50">
                <a:effectLst/>
                <a:ea typeface="나눔명조"/>
                <a:cs typeface="나눔명조"/>
              </a:rPr>
              <a:t> </a:t>
            </a:r>
            <a:r>
              <a:rPr lang="en-US" altLang="ko-KR" sz="1800" kern="50">
                <a:effectLst/>
                <a:ea typeface="나눔명조"/>
                <a:cs typeface="나눔명조"/>
              </a:rPr>
              <a:t>Statement/PreparedStatement </a:t>
            </a:r>
            <a:r>
              <a:rPr lang="ko-KR" altLang="ko-KR" sz="1800" kern="50">
                <a:effectLst/>
                <a:latin typeface="나눔명조"/>
                <a:ea typeface="NanumGothic" pitchFamily="2" charset="-127"/>
                <a:cs typeface="나눔명조"/>
              </a:rPr>
              <a:t>타입을</a:t>
            </a:r>
            <a:r>
              <a:rPr lang="ko-KR" altLang="ko-KR" sz="1800" kern="50">
                <a:effectLst/>
                <a:ea typeface="나눔명조"/>
                <a:cs typeface="나눔명조"/>
              </a:rPr>
              <a:t> </a:t>
            </a:r>
            <a:r>
              <a:rPr lang="ko-KR" altLang="ko-KR" sz="1800" kern="50">
                <a:effectLst/>
                <a:latin typeface="나눔명조"/>
                <a:ea typeface="NanumGothic" pitchFamily="2" charset="-127"/>
                <a:cs typeface="나눔명조"/>
              </a:rPr>
              <a:t>이용</a:t>
            </a:r>
            <a:endParaRPr lang="en-US" altLang="ko-KR" sz="1800" kern="50">
              <a:effectLst/>
              <a:latin typeface="나눔명조"/>
              <a:ea typeface="NanumGothic" pitchFamily="2" charset="-127"/>
              <a:cs typeface="나눔명조"/>
            </a:endParaRPr>
          </a:p>
          <a:p>
            <a:pPr lvl="1"/>
            <a:r>
              <a:rPr lang="en-US" altLang="ko-KR" sz="1800" kern="50">
                <a:latin typeface="나눔명조"/>
                <a:ea typeface="NanumGothic" pitchFamily="2" charset="-127"/>
              </a:rPr>
              <a:t>SQL</a:t>
            </a:r>
            <a:r>
              <a:rPr lang="ko-KR" altLang="en-US" sz="1800" kern="50">
                <a:latin typeface="나눔명조"/>
                <a:ea typeface="NanumGothic" pitchFamily="2" charset="-127"/>
              </a:rPr>
              <a:t> </a:t>
            </a:r>
            <a:r>
              <a:rPr lang="en-US" altLang="ko-KR" sz="1800" kern="50">
                <a:latin typeface="나눔명조"/>
                <a:ea typeface="NanumGothic" pitchFamily="2" charset="-127"/>
              </a:rPr>
              <a:t>Injection</a:t>
            </a:r>
            <a:r>
              <a:rPr lang="ko-KR" altLang="en-US" sz="1800" kern="50">
                <a:latin typeface="나눔명조"/>
                <a:ea typeface="NanumGothic" pitchFamily="2" charset="-127"/>
              </a:rPr>
              <a:t> 공격방지를 위해서는 </a:t>
            </a:r>
            <a:r>
              <a:rPr lang="en-US" altLang="ko-KR" sz="1800" kern="50">
                <a:latin typeface="나눔명조"/>
                <a:ea typeface="NanumGothic" pitchFamily="2" charset="-127"/>
              </a:rPr>
              <a:t>PreparedStatement</a:t>
            </a:r>
            <a:r>
              <a:rPr lang="ko-KR" altLang="en-US" sz="1800" kern="50">
                <a:latin typeface="나눔명조"/>
                <a:ea typeface="NanumGothic" pitchFamily="2" charset="-127"/>
              </a:rPr>
              <a:t>만 사용</a:t>
            </a:r>
            <a:endParaRPr lang="en-US" altLang="ko-KR" sz="1800" kern="50">
              <a:latin typeface="나눔명조"/>
              <a:ea typeface="NanumGothic" pitchFamily="2" charset="-127"/>
            </a:endParaRPr>
          </a:p>
          <a:p>
            <a:endParaRPr lang="en-US" altLang="ko-KR"/>
          </a:p>
          <a:p>
            <a:r>
              <a:rPr lang="en-US" altLang="ko-KR"/>
              <a:t>java.sql.ResultSet</a:t>
            </a:r>
          </a:p>
          <a:p>
            <a:pPr lvl="1"/>
            <a:r>
              <a:rPr lang="ko-KR" altLang="en-US" sz="1800"/>
              <a:t>쿼리</a:t>
            </a:r>
            <a:r>
              <a:rPr lang="en-US" altLang="ko-KR" sz="1800"/>
              <a:t>(select)</a:t>
            </a:r>
            <a:r>
              <a:rPr lang="ko-KR" altLang="en-US" sz="1800"/>
              <a:t>의 실행 결과를 외부 프로그램에서 얻을 수 있는 스트림 </a:t>
            </a:r>
            <a:endParaRPr lang="en-US" altLang="ko-KR" sz="1800"/>
          </a:p>
          <a:p>
            <a:pPr lvl="1"/>
            <a:r>
              <a:rPr lang="en-US" altLang="ko-KR" sz="1800"/>
              <a:t>next(</a:t>
            </a:r>
            <a:r>
              <a:rPr lang="ko-KR" altLang="en-US" sz="1800"/>
              <a:t> </a:t>
            </a:r>
            <a:r>
              <a:rPr lang="en-US" altLang="ko-KR" sz="1800"/>
              <a:t>)</a:t>
            </a:r>
            <a:r>
              <a:rPr lang="ko-KR" altLang="en-US" sz="1800"/>
              <a:t>를 이용해서 커서</a:t>
            </a:r>
            <a:r>
              <a:rPr lang="en-US" altLang="ko-KR" sz="1800"/>
              <a:t>(cursor)</a:t>
            </a:r>
            <a:r>
              <a:rPr lang="ko-KR" altLang="en-US" sz="1800"/>
              <a:t>를 이동시켜가면서 결과 추출 </a:t>
            </a:r>
            <a:endParaRPr lang="en-US" altLang="ko-KR" sz="1800"/>
          </a:p>
          <a:p>
            <a:pPr lvl="1"/>
            <a:endParaRPr lang="en-US" altLang="ko-KR" sz="1800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62777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355122-F3D6-60AA-69B6-9E7A874DF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close( )</a:t>
            </a:r>
            <a:r>
              <a:rPr lang="ko-KR" altLang="en-US"/>
              <a:t>의 의미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D0BB53-E69B-AD6E-4F45-1F1CAA7B1B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/>
              <a:t>Connection/Statement/ResultSet </a:t>
            </a:r>
            <a:r>
              <a:rPr lang="ko-KR" altLang="en-US" sz="2400"/>
              <a:t>은 반드시 </a:t>
            </a:r>
            <a:r>
              <a:rPr lang="en-US" altLang="ko-KR" sz="2400"/>
              <a:t>close( )</a:t>
            </a:r>
          </a:p>
          <a:p>
            <a:r>
              <a:rPr lang="ko-KR" altLang="en-US" sz="2400"/>
              <a:t>데이터베이스 입장에서는 </a:t>
            </a:r>
            <a:r>
              <a:rPr lang="en-US" altLang="ko-KR" sz="2400"/>
              <a:t>JDBC </a:t>
            </a:r>
            <a:r>
              <a:rPr lang="ko-KR" altLang="en-US" sz="2400"/>
              <a:t>처리가 끝났는지 알 수가 없으므로 사용한 뒤에 </a:t>
            </a:r>
            <a:r>
              <a:rPr lang="en-US" altLang="ko-KR" sz="2400"/>
              <a:t>close( )</a:t>
            </a:r>
            <a:r>
              <a:rPr lang="ko-KR" altLang="en-US" sz="2400"/>
              <a:t>를 해 주어야만 데이터베이스내의 자원들을 해제</a:t>
            </a:r>
            <a:endParaRPr lang="en-US" altLang="ko-KR" sz="2400"/>
          </a:p>
          <a:p>
            <a:r>
              <a:rPr lang="en-US" altLang="ko-KR" sz="2400"/>
              <a:t>close( )</a:t>
            </a:r>
            <a:r>
              <a:rPr lang="ko-KR" altLang="en-US" sz="2400"/>
              <a:t>를 하는 방법</a:t>
            </a:r>
            <a:endParaRPr lang="en-US" altLang="ko-KR" sz="2400"/>
          </a:p>
          <a:p>
            <a:pPr lvl="1"/>
            <a:r>
              <a:rPr lang="en-US" altLang="ko-KR" sz="2000"/>
              <a:t>try ~ catch ~ finally</a:t>
            </a:r>
          </a:p>
          <a:p>
            <a:pPr lvl="1"/>
            <a:r>
              <a:rPr lang="en-US" altLang="ko-KR" sz="2000"/>
              <a:t>try with resources </a:t>
            </a:r>
          </a:p>
          <a:p>
            <a:pPr lvl="1"/>
            <a:r>
              <a:rPr lang="en-US" altLang="ko-KR" sz="2000"/>
              <a:t>Lombok</a:t>
            </a:r>
            <a:r>
              <a:rPr lang="ko-KR" altLang="en-US" sz="2000"/>
              <a:t>의 </a:t>
            </a:r>
            <a:r>
              <a:rPr lang="en-US" altLang="ko-KR" sz="2000"/>
              <a:t>@Cleanup </a:t>
            </a:r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26263546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C9F6AA-7E36-E098-BC37-4A3165933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Connection Pool</a:t>
            </a:r>
            <a:r>
              <a:rPr lang="ko-KR" altLang="en-US"/>
              <a:t>과 </a:t>
            </a:r>
            <a:r>
              <a:rPr lang="en-US" altLang="ko-KR"/>
              <a:t>DataSource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6711DA-A9F9-73C1-9C15-EC9CA4FA2A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/>
              <a:t>네트워크를 통한 </a:t>
            </a:r>
            <a:r>
              <a:rPr lang="en-US" altLang="ko-KR" sz="2400"/>
              <a:t>Connection</a:t>
            </a:r>
            <a:r>
              <a:rPr lang="ko-KR" altLang="en-US" sz="2400"/>
              <a:t>의 연결은 많은 시간과 리소스의 소가 필요함 </a:t>
            </a:r>
            <a:endParaRPr lang="en-US" altLang="ko-KR" sz="2400"/>
          </a:p>
          <a:p>
            <a:r>
              <a:rPr lang="ko-KR" altLang="en-US" sz="2400"/>
              <a:t>미리 커넥션을 연결해두고 보관하면서 필요할때마다 사용후 반반하는 개념의 </a:t>
            </a:r>
            <a:r>
              <a:rPr lang="en-US" altLang="ko-KR" sz="2400"/>
              <a:t>Connection Pooling </a:t>
            </a:r>
          </a:p>
          <a:p>
            <a:r>
              <a:rPr lang="en-US" altLang="ko-KR" sz="2400"/>
              <a:t>javax.sql.DataSource</a:t>
            </a:r>
            <a:r>
              <a:rPr lang="ko-KR" altLang="en-US" sz="2400"/>
              <a:t>는 </a:t>
            </a:r>
            <a:r>
              <a:rPr lang="en-US" altLang="ko-KR" sz="2400"/>
              <a:t>Connection Pool</a:t>
            </a:r>
            <a:r>
              <a:rPr lang="ko-KR" altLang="en-US" sz="2400"/>
              <a:t>을 인터페이스로 정리 </a:t>
            </a:r>
            <a:endParaRPr lang="en-US" altLang="ko-KR" sz="2400"/>
          </a:p>
          <a:p>
            <a:endParaRPr lang="en-US" altLang="ko-KR" sz="2400"/>
          </a:p>
          <a:p>
            <a:r>
              <a:rPr lang="en-US" altLang="ko-KR" sz="2400"/>
              <a:t>Connection Pool </a:t>
            </a:r>
            <a:r>
              <a:rPr lang="ko-KR" altLang="en-US" sz="2400"/>
              <a:t>라이브러리</a:t>
            </a:r>
            <a:endParaRPr lang="en-US" altLang="ko-KR" sz="2400"/>
          </a:p>
          <a:p>
            <a:pPr lvl="1"/>
            <a:r>
              <a:rPr lang="en-US" altLang="ko-KR" sz="2000"/>
              <a:t>DBCP</a:t>
            </a:r>
          </a:p>
          <a:p>
            <a:pPr lvl="1"/>
            <a:r>
              <a:rPr lang="en-US" altLang="ko-KR" sz="2000"/>
              <a:t>C3PO</a:t>
            </a:r>
          </a:p>
          <a:p>
            <a:pPr lvl="1"/>
            <a:r>
              <a:rPr lang="en-US" altLang="ko-KR" sz="2000"/>
              <a:t>HikariCP </a:t>
            </a:r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30256934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C6A0E5-3910-DB94-4048-940E8C729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DAO(Data</a:t>
            </a:r>
            <a:r>
              <a:rPr lang="ko-KR" altLang="en-US"/>
              <a:t> </a:t>
            </a:r>
            <a:r>
              <a:rPr lang="en-US" altLang="ko-KR"/>
              <a:t>Access</a:t>
            </a:r>
            <a:r>
              <a:rPr lang="ko-KR" altLang="en-US"/>
              <a:t> </a:t>
            </a:r>
            <a:r>
              <a:rPr lang="en-US" altLang="ko-KR"/>
              <a:t>Object)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BA7545-7013-925C-0EFF-2DDF4C92E3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데이터베이스와의 연동을 전문적으로 처리하는 객체</a:t>
            </a:r>
            <a:endParaRPr lang="en-US" altLang="ko-KR"/>
          </a:p>
          <a:p>
            <a:r>
              <a:rPr lang="ko-KR" altLang="en-US"/>
              <a:t>비지니스 로직과 무관하도록 구성하고 데이터베이스에 원하는 작업을 처리하는 메소드들로 구성 </a:t>
            </a:r>
            <a:endParaRPr lang="en-US" altLang="ko-KR"/>
          </a:p>
          <a:p>
            <a:r>
              <a:rPr lang="ko-KR" altLang="en-US"/>
              <a:t>파라미터나 리턴타입은 </a:t>
            </a:r>
            <a:r>
              <a:rPr lang="en-US" altLang="ko-KR"/>
              <a:t>DTO</a:t>
            </a:r>
            <a:r>
              <a:rPr lang="ko-KR" altLang="en-US"/>
              <a:t>혹은 </a:t>
            </a:r>
            <a:r>
              <a:rPr lang="en-US" altLang="ko-KR"/>
              <a:t>VO</a:t>
            </a:r>
          </a:p>
          <a:p>
            <a:endParaRPr lang="en-US" altLang="ko-KR"/>
          </a:p>
          <a:p>
            <a:r>
              <a:rPr lang="en-US" altLang="ko-KR"/>
              <a:t>VO(Value Object) – </a:t>
            </a:r>
            <a:r>
              <a:rPr lang="ko-KR" altLang="en-US"/>
              <a:t>순수한 데이터 자체를 의미하는 객체로 주로 </a:t>
            </a:r>
            <a:r>
              <a:rPr lang="en-US" altLang="ko-KR"/>
              <a:t>getter</a:t>
            </a:r>
            <a:r>
              <a:rPr lang="ko-KR" altLang="en-US"/>
              <a:t>로만 구성하는 읽기 전용 객체 </a:t>
            </a:r>
            <a:endParaRPr lang="en-US" altLang="ko-KR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36442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BE9842-177C-13D0-B544-BBADC30BA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JDBC </a:t>
            </a:r>
            <a:r>
              <a:rPr lang="ko-KR" altLang="en-US"/>
              <a:t>프로그래밍의 준비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474CA7-5EF9-9C57-E96D-493B04EC5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JDBC(</a:t>
            </a:r>
            <a:r>
              <a:rPr lang="en-US" altLang="ko-KR" b="0" i="0">
                <a:solidFill>
                  <a:srgbClr val="202124"/>
                </a:solidFill>
                <a:effectLst/>
                <a:latin typeface="Apple SD Gothic Neo"/>
              </a:rPr>
              <a:t>Java Database Connectivity)</a:t>
            </a:r>
            <a:r>
              <a:rPr lang="ko-KR" altLang="en-US" b="0" i="0">
                <a:solidFill>
                  <a:srgbClr val="202124"/>
                </a:solidFill>
                <a:effectLst/>
                <a:latin typeface="Apple SD Gothic Neo"/>
              </a:rPr>
              <a:t>는 자바에서 데이터베이스에 접속할 수 있도록 하는 자바 </a:t>
            </a:r>
            <a:r>
              <a:rPr lang="en-US" altLang="ko-KR" b="0" i="0">
                <a:solidFill>
                  <a:srgbClr val="202124"/>
                </a:solidFill>
                <a:effectLst/>
                <a:latin typeface="Apple SD Gothic Neo"/>
              </a:rPr>
              <a:t>API</a:t>
            </a:r>
          </a:p>
          <a:p>
            <a:r>
              <a:rPr lang="en-US" altLang="ko-KR">
                <a:solidFill>
                  <a:srgbClr val="202124"/>
                </a:solidFill>
                <a:latin typeface="Apple SD Gothic Neo"/>
              </a:rPr>
              <a:t>JDBC</a:t>
            </a:r>
            <a:r>
              <a:rPr lang="ko-KR" altLang="en-US">
                <a:solidFill>
                  <a:srgbClr val="202124"/>
                </a:solidFill>
                <a:latin typeface="Apple SD Gothic Neo"/>
              </a:rPr>
              <a:t> 프로그래밍 </a:t>
            </a:r>
            <a:r>
              <a:rPr lang="en-US" altLang="ko-KR">
                <a:solidFill>
                  <a:srgbClr val="202124"/>
                </a:solidFill>
                <a:latin typeface="Apple SD Gothic Neo"/>
              </a:rPr>
              <a:t>-  Java</a:t>
            </a:r>
            <a:r>
              <a:rPr lang="ko-KR" altLang="en-US">
                <a:solidFill>
                  <a:srgbClr val="202124"/>
                </a:solidFill>
                <a:latin typeface="Apple SD Gothic Neo"/>
              </a:rPr>
              <a:t>를 이용해서 데이터베이스와 연동해 원하는 작업을 처리하는 프로그램을 작성 </a:t>
            </a:r>
            <a:endParaRPr lang="en-US" altLang="ko-KR">
              <a:solidFill>
                <a:srgbClr val="202124"/>
              </a:solidFill>
              <a:latin typeface="Apple SD Gothic Neo"/>
            </a:endParaRPr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56335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E54099-5839-FC26-BEC6-341EB54A2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프로젝트내 </a:t>
            </a:r>
            <a:r>
              <a:rPr lang="en-US" altLang="ko-KR"/>
              <a:t>JDBC </a:t>
            </a:r>
            <a:r>
              <a:rPr lang="ko-KR" altLang="en-US"/>
              <a:t>구현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F63F1A8-898B-403C-3BA9-28C008E0F0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9726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A30611-1EFD-3397-2814-A4A0D3BB0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Lombok </a:t>
            </a:r>
            <a:r>
              <a:rPr lang="ko-KR" altLang="en-US"/>
              <a:t>라이브러리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456AA6-6EE6-9ECA-944B-7C885F32CE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코드 작성시 자주 사용하는 코드들을 컴파일 시점에 생성해 주는 라이브러리 </a:t>
            </a:r>
            <a:endParaRPr lang="en-US" altLang="ko-KR"/>
          </a:p>
          <a:p>
            <a:r>
              <a:rPr lang="en-US" altLang="ko-KR"/>
              <a:t>getter/setter/</a:t>
            </a:r>
            <a:r>
              <a:rPr lang="ko-KR" altLang="en-US"/>
              <a:t>생성자</a:t>
            </a:r>
            <a:r>
              <a:rPr lang="en-US" altLang="ko-KR"/>
              <a:t>/toString( )/equals( )... </a:t>
            </a:r>
          </a:p>
          <a:p>
            <a:r>
              <a:rPr lang="ko-KR" altLang="en-US"/>
              <a:t>어노테이션을 이용</a:t>
            </a:r>
            <a:endParaRPr lang="en-US" altLang="ko-KR"/>
          </a:p>
          <a:p>
            <a:pPr lvl="1"/>
            <a:r>
              <a:rPr lang="ko-KR" altLang="en-US"/>
              <a:t>프로젝트의 라이브러리로 추가되어야 하고</a:t>
            </a:r>
            <a:r>
              <a:rPr lang="en-US" altLang="ko-KR"/>
              <a:t>, </a:t>
            </a:r>
            <a:r>
              <a:rPr lang="ko-KR" altLang="en-US"/>
              <a:t>개발 도구에서 지원 필요 </a:t>
            </a:r>
            <a:endParaRPr lang="en-US" altLang="ko-KR"/>
          </a:p>
          <a:p>
            <a:pPr lvl="1"/>
            <a:r>
              <a:rPr lang="ko-KR" altLang="en-US"/>
              <a:t>이클립스의 경우  </a:t>
            </a:r>
            <a:r>
              <a:rPr lang="en-US" altLang="ko-KR"/>
              <a:t>IDE </a:t>
            </a:r>
            <a:r>
              <a:rPr lang="ko-KR" altLang="en-US"/>
              <a:t>자체에 </a:t>
            </a:r>
            <a:r>
              <a:rPr lang="en-US" altLang="ko-KR"/>
              <a:t>Lombok</a:t>
            </a:r>
            <a:r>
              <a:rPr lang="ko-KR" altLang="en-US"/>
              <a:t>관련 설정 추가 필요 </a:t>
            </a:r>
          </a:p>
        </p:txBody>
      </p:sp>
    </p:spTree>
    <p:extLst>
      <p:ext uri="{BB962C8B-B14F-4D97-AF65-F5344CB8AC3E}">
        <p14:creationId xmlns:p14="http://schemas.microsoft.com/office/powerpoint/2010/main" val="26364415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ABDD22-744E-448F-3081-F5BB8E340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Lombok</a:t>
            </a:r>
            <a:r>
              <a:rPr lang="ko-KR" altLang="en-US"/>
              <a:t>라이브러리 추가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05C231F-3BC4-F87D-18A2-D2FDC934D6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846" y="1240827"/>
            <a:ext cx="4853354" cy="18395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74746B0A-1966-41F6-1E86-0799921CCB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93249" y="1240827"/>
            <a:ext cx="6462420" cy="176971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dependencies </a:t>
            </a:r>
            <a:r>
              <a:rPr kumimoji="0" lang="en-US" altLang="ko-KR" sz="800" b="1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ko-KR" sz="800" b="1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800" b="1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compileOnly(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'javax.servlet:javax.servlet-api:4.0.1'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testImplementation(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"org.junit.jupiter:junit-jupiter-api: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en-US" altLang="ko-KR" sz="800" b="1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junitVersion</a:t>
            </a:r>
            <a:r>
              <a:rPr kumimoji="0" lang="en-US" altLang="ko-KR" sz="800" b="1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testRuntimeOnly(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"org.junit.jupiter:junit-jupiter-engine: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en-US" altLang="ko-KR" sz="800" b="1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junitVersion</a:t>
            </a:r>
            <a:r>
              <a:rPr kumimoji="0" lang="en-US" altLang="ko-KR" sz="800" b="1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implementation 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'org.mariadb.jdbc:mariadb-java-client:3.0.3'</a:t>
            </a:r>
            <a:b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compileOnly 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'org.projectlombok'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'lombok'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'1.18.22'</a:t>
            </a:r>
            <a:b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annotationProcessor 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'org.projectlombok'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'lombok'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'1.18.22'</a:t>
            </a:r>
            <a:b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800" b="1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D48759-C513-F0C0-3BC7-597C6C21A424}"/>
              </a:ext>
            </a:extLst>
          </p:cNvPr>
          <p:cNvSpPr txBox="1"/>
          <p:nvPr/>
        </p:nvSpPr>
        <p:spPr>
          <a:xfrm>
            <a:off x="5193249" y="3080411"/>
            <a:ext cx="59520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Intellij</a:t>
            </a:r>
            <a:r>
              <a:rPr lang="ko-KR" altLang="en-US" sz="1400"/>
              <a:t>의 경우 </a:t>
            </a:r>
            <a:r>
              <a:rPr lang="en-US" altLang="ko-KR" sz="1400"/>
              <a:t>test</a:t>
            </a:r>
            <a:r>
              <a:rPr lang="ko-KR" altLang="en-US" sz="1400"/>
              <a:t>환경에서 사용하기 위해서는 </a:t>
            </a:r>
            <a:r>
              <a:rPr lang="en-US" altLang="ko-KR" sz="1400"/>
              <a:t>testCompileOnly</a:t>
            </a:r>
            <a:r>
              <a:rPr lang="ko-KR" altLang="en-US" sz="1400"/>
              <a:t>와 </a:t>
            </a:r>
            <a:r>
              <a:rPr lang="en-US" altLang="ko-KR" sz="1400"/>
              <a:t>testAnnotaionProcessor </a:t>
            </a:r>
            <a:r>
              <a:rPr lang="ko-KR" altLang="en-US" sz="1400"/>
              <a:t>가 필요함 </a:t>
            </a:r>
          </a:p>
        </p:txBody>
      </p:sp>
    </p:spTree>
    <p:extLst>
      <p:ext uri="{BB962C8B-B14F-4D97-AF65-F5344CB8AC3E}">
        <p14:creationId xmlns:p14="http://schemas.microsoft.com/office/powerpoint/2010/main" val="8194432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F43A20-227A-620B-78E9-772D3DE54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HikariCP</a:t>
            </a:r>
            <a:r>
              <a:rPr lang="ko-KR" altLang="en-US"/>
              <a:t>의 설정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2FA38BB-AF80-714C-6EBF-EF5EF3353F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https://github.com/brettwooldridge/HikariCP</a:t>
            </a:r>
            <a:endParaRPr lang="ko-KR" alt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EDE62A1-1D6C-483D-2749-373E63DB02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409950"/>
            <a:ext cx="8229600" cy="3448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3">
            <a:extLst>
              <a:ext uri="{FF2B5EF4-FFF2-40B4-BE49-F238E27FC236}">
                <a16:creationId xmlns:a16="http://schemas.microsoft.com/office/drawing/2014/main" id="{AFC3C2E8-EC06-0C96-FD46-9FCB85C56A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1792" y="1672180"/>
            <a:ext cx="6916615" cy="115416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dependencies </a:t>
            </a:r>
            <a:r>
              <a:rPr kumimoji="0" lang="en-US" altLang="ko-KR" sz="800" b="1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ko-KR" sz="800" b="1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800" b="1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compileOnly(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'javax.servlet:javax.servlet-api:4.0.1'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  <a:r>
              <a:rPr kumimoji="0" lang="ko-KR" altLang="en-US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생략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b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implementation 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group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'com.zaxxer'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'HikariCP'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'5.0.0'</a:t>
            </a:r>
            <a:b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800" b="1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ko-KR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50400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E6267B-98A5-2B9A-5474-B0282CA98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ConnectionUtil</a:t>
            </a:r>
            <a:r>
              <a:rPr lang="ko-KR" altLang="en-US"/>
              <a:t>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9DEC07-0321-D3BB-CB4D-AC044C9A9D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/>
              <a:t>DAO</a:t>
            </a:r>
            <a:r>
              <a:rPr lang="ko-KR" altLang="en-US" sz="2400"/>
              <a:t>에서 </a:t>
            </a:r>
            <a:r>
              <a:rPr lang="en-US" altLang="ko-KR" sz="2400"/>
              <a:t>Connection</a:t>
            </a:r>
            <a:r>
              <a:rPr lang="ko-KR" altLang="en-US" sz="2400"/>
              <a:t>들을 쉽게 이용할 수 있는 싱글턴 객체로 작성  </a:t>
            </a:r>
            <a:endParaRPr lang="en-US" altLang="ko-KR" sz="2400"/>
          </a:p>
          <a:p>
            <a:r>
              <a:rPr lang="ko-KR" altLang="en-US" sz="2400"/>
              <a:t>내부적으로 </a:t>
            </a:r>
            <a:r>
              <a:rPr lang="en-US" altLang="ko-KR" sz="2400"/>
              <a:t>HikariCP</a:t>
            </a:r>
            <a:r>
              <a:rPr lang="ko-KR" altLang="en-US" sz="2400"/>
              <a:t>를 이용</a:t>
            </a:r>
            <a:endParaRPr lang="en-US" altLang="ko-KR" sz="2400"/>
          </a:p>
          <a:p>
            <a:endParaRPr lang="ko-KR" altLang="en-US" sz="240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7D5DDE9-01F3-21A4-9BA6-499D4F0BB1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5946" y="2209889"/>
            <a:ext cx="5861537" cy="373948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enum 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ConnectionUtil 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ko-KR" sz="100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INSTANCE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HikariDataSource 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ds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ConnectionUtil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 {</a:t>
            </a:r>
            <a:b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HikariConfig config 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HikariConfig();</a:t>
            </a:r>
            <a:b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.setDriverClassName(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"org.mariadb.jdbc.Driver"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.setJdbcUrl(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"jdbc:mariadb://localhost:3306/webdb"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.setUsername(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"webuser"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.setPassword(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"webuser"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.addDataSourceProperty(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"cachePrepStmts"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"true"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.addDataSourceProperty(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"prepStmtCacheSize"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"250"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.addDataSourceProperty(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"prepStmtCacheSqlLimit"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"2048"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ds = 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HikariDataSource(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Connection 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getConnection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throws 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Exception 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ds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.getConnection();</a:t>
            </a:r>
            <a:b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ko-KR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ko-K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66199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C98C91-4ADF-7662-9AEC-419307BFC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@Cleanup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0BDEF8-7232-EEDE-3EA4-BCFF0E6FCC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close(</a:t>
            </a:r>
            <a:r>
              <a:rPr lang="ko-KR" altLang="en-US"/>
              <a:t> </a:t>
            </a:r>
            <a:r>
              <a:rPr lang="en-US" altLang="ko-KR"/>
              <a:t>)</a:t>
            </a:r>
            <a:r>
              <a:rPr lang="ko-KR" altLang="en-US"/>
              <a:t>처리 코드를 자동으로 컴파일 시점에 완성</a:t>
            </a:r>
            <a:endParaRPr lang="en-US" altLang="ko-KR"/>
          </a:p>
          <a:p>
            <a:r>
              <a:rPr lang="ko-KR" altLang="en-US"/>
              <a:t>별도의 </a:t>
            </a:r>
            <a:r>
              <a:rPr lang="en-US" altLang="ko-KR"/>
              <a:t>try~ </a:t>
            </a:r>
            <a:r>
              <a:rPr lang="ko-KR" altLang="en-US"/>
              <a:t>등의 코드가 필요하지 않으므로 간결한 코드 완성 </a:t>
            </a:r>
            <a:endParaRPr lang="en-US" altLang="ko-KR"/>
          </a:p>
          <a:p>
            <a:r>
              <a:rPr lang="en-US" altLang="ko-KR"/>
              <a:t>Lombok </a:t>
            </a:r>
            <a:r>
              <a:rPr lang="ko-KR" altLang="en-US"/>
              <a:t>라이브러리에 종속적이라는 단점 </a:t>
            </a:r>
            <a:endParaRPr lang="en-US" altLang="ko-KR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04116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E5724C-11A4-E9D5-F8B8-7A5989728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웹 </a:t>
            </a:r>
            <a:r>
              <a:rPr lang="en-US" altLang="ko-KR"/>
              <a:t>MVC</a:t>
            </a:r>
            <a:r>
              <a:rPr lang="ko-KR" altLang="en-US"/>
              <a:t>와 </a:t>
            </a:r>
            <a:r>
              <a:rPr lang="en-US" altLang="ko-KR"/>
              <a:t>JDBC</a:t>
            </a:r>
            <a:r>
              <a:rPr lang="ko-KR" altLang="en-US"/>
              <a:t>의 결합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865EDC-81CD-AE6A-9254-2D6BED7D31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56743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7D0DEA-9CCB-1F3F-D4FF-83A258CF7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ModelMapper</a:t>
            </a:r>
            <a:r>
              <a:rPr lang="ko-KR" altLang="en-US"/>
              <a:t>라이브러리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102C78-4117-81E6-0DE1-BD0C28562B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비슷한 구조의 객체를 복제하는 작업에 유용 </a:t>
            </a:r>
            <a:endParaRPr lang="en-US" altLang="ko-KR"/>
          </a:p>
          <a:p>
            <a:r>
              <a:rPr lang="en-US" altLang="ko-KR"/>
              <a:t>DTO</a:t>
            </a:r>
            <a:r>
              <a:rPr lang="ko-KR" altLang="en-US"/>
              <a:t> </a:t>
            </a:r>
            <a:r>
              <a:rPr lang="en-US" altLang="ko-KR"/>
              <a:t>-&gt;</a:t>
            </a:r>
            <a:r>
              <a:rPr lang="ko-KR" altLang="en-US"/>
              <a:t> </a:t>
            </a:r>
            <a:r>
              <a:rPr lang="en-US" altLang="ko-KR"/>
              <a:t>VO </a:t>
            </a:r>
            <a:r>
              <a:rPr lang="ko-KR" altLang="en-US"/>
              <a:t>혹은 </a:t>
            </a:r>
            <a:r>
              <a:rPr lang="en-US" altLang="ko-KR"/>
              <a:t>VO -&gt; DTO</a:t>
            </a:r>
            <a:r>
              <a:rPr lang="ko-KR" altLang="en-US"/>
              <a:t>처리시 유용 </a:t>
            </a:r>
            <a:endParaRPr lang="en-US" altLang="ko-KR"/>
          </a:p>
          <a:p>
            <a:endParaRPr lang="ko-KR" alt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900825F-1391-470C-8155-2B38CCD485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7152" y="2568680"/>
            <a:ext cx="8323385" cy="295465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5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enum </a:t>
            </a:r>
            <a:r>
              <a:rPr kumimoji="0" lang="en-US" altLang="ko-KR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MapperUtil </a:t>
            </a:r>
            <a:r>
              <a:rPr kumimoji="0" lang="en-US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ko-KR" sz="105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INSTANCE</a:t>
            </a:r>
            <a:r>
              <a:rPr kumimoji="0" lang="en-US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ko-KR" sz="105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kumimoji="0" lang="en-US" altLang="ko-KR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ModelMapper </a:t>
            </a:r>
            <a:r>
              <a:rPr kumimoji="0" lang="en-US" altLang="ko-KR" sz="105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modelMapper</a:t>
            </a:r>
            <a:r>
              <a:rPr kumimoji="0" lang="en-US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ko-KR" sz="105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MapperUtil</a:t>
            </a:r>
            <a:r>
              <a:rPr kumimoji="0" lang="en-US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en-US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ko-KR" sz="105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ko-KR" sz="105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modelMapper </a:t>
            </a:r>
            <a:r>
              <a:rPr kumimoji="0" lang="en-US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ko-KR" sz="105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new </a:t>
            </a:r>
            <a:r>
              <a:rPr kumimoji="0" lang="en-US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ModelMapper();</a:t>
            </a:r>
            <a:br>
              <a:rPr kumimoji="0" lang="en-US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ko-KR" sz="105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kumimoji="0" lang="en-US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ko-KR" sz="105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modelMapper</a:t>
            </a:r>
            <a:r>
              <a:rPr kumimoji="0" lang="en-US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.getConfiguration()</a:t>
            </a:r>
            <a:br>
              <a:rPr kumimoji="0" lang="en-US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.setFieldMatchingEnabled(</a:t>
            </a:r>
            <a:r>
              <a:rPr kumimoji="0" lang="en-US" altLang="ko-KR" sz="105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kumimoji="0" lang="en-US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.setFieldAccessLevel(</a:t>
            </a:r>
            <a:r>
              <a:rPr kumimoji="0" lang="en-US" altLang="ko-KR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org.modelmapper.config.Configuration</a:t>
            </a:r>
            <a:r>
              <a:rPr kumimoji="0" lang="en-US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ko-KR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AccessLevel</a:t>
            </a:r>
            <a:r>
              <a:rPr kumimoji="0" lang="en-US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ko-KR" sz="105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kumimoji="0" lang="en-US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.setMatchingStrategy(</a:t>
            </a:r>
            <a:r>
              <a:rPr kumimoji="0" lang="en-US" altLang="ko-KR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MatchingStrategies</a:t>
            </a:r>
            <a:r>
              <a:rPr kumimoji="0" lang="en-US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ko-KR" sz="1050" b="0" i="1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LOOSE</a:t>
            </a:r>
            <a:r>
              <a:rPr kumimoji="0" lang="en-US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ko-KR" sz="105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kumimoji="0" lang="en-US" altLang="ko-KR" sz="105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ModelMapper </a:t>
            </a:r>
            <a:r>
              <a:rPr kumimoji="0" lang="en-US" altLang="ko-KR" sz="105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kumimoji="0" lang="en-US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en-US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ko-KR" sz="105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ko-KR" sz="1050" b="0" i="0" u="none" strike="noStrike" cap="none" normalizeH="0" baseline="0">
                <a:ln>
                  <a:noFill/>
                </a:ln>
                <a:solidFill>
                  <a:srgbClr val="87109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modelMapper</a:t>
            </a:r>
            <a:r>
              <a:rPr kumimoji="0" lang="en-US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ko-KR" sz="105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ko-KR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01465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0A4D3E-A561-ACFE-D4E9-7AB4255E8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Log4j2</a:t>
            </a:r>
            <a:r>
              <a:rPr lang="ko-KR" altLang="en-US"/>
              <a:t>와 </a:t>
            </a:r>
            <a:r>
              <a:rPr lang="en-US" altLang="ko-KR"/>
              <a:t>@Log4j2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1D3830-91F0-7A48-0455-776DCFCB6B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System.out.print... </a:t>
            </a:r>
            <a:r>
              <a:rPr lang="ko-KR" altLang="en-US"/>
              <a:t>대신에 </a:t>
            </a:r>
            <a:r>
              <a:rPr lang="en-US" altLang="ko-KR"/>
              <a:t>Log4j2 </a:t>
            </a:r>
          </a:p>
          <a:p>
            <a:r>
              <a:rPr lang="en-US" altLang="ko-KR"/>
              <a:t>Appender – </a:t>
            </a:r>
            <a:r>
              <a:rPr lang="ko-KR" altLang="en-US"/>
              <a:t>로그의 기록 대상</a:t>
            </a:r>
            <a:endParaRPr lang="en-US" altLang="ko-KR"/>
          </a:p>
          <a:p>
            <a:r>
              <a:rPr lang="en-US" altLang="ko-KR"/>
              <a:t>Level – </a:t>
            </a:r>
            <a:r>
              <a:rPr lang="ko-KR" altLang="en-US"/>
              <a:t>로그의 수준 </a:t>
            </a:r>
            <a:endParaRPr lang="en-US" altLang="ko-KR"/>
          </a:p>
          <a:p>
            <a:pPr lvl="1"/>
            <a:r>
              <a:rPr lang="en-US" altLang="ko-KR"/>
              <a:t>Trace &gt; Debug &gt; Info &gt; Warn &gt; Error &gt; Fatal</a:t>
            </a:r>
          </a:p>
          <a:p>
            <a:pPr marL="0" indent="0">
              <a:buNone/>
            </a:pPr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25A29D-BCAE-4FB9-6B7C-B558B3ABF9E5}"/>
              </a:ext>
            </a:extLst>
          </p:cNvPr>
          <p:cNvSpPr txBox="1"/>
          <p:nvPr/>
        </p:nvSpPr>
        <p:spPr>
          <a:xfrm>
            <a:off x="1107831" y="3182815"/>
            <a:ext cx="8521943" cy="64633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ko-KR" sz="12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itchFamily="2" charset="-127"/>
              </a:rPr>
              <a:t>implementation </a:t>
            </a:r>
            <a:r>
              <a:rPr lang="en-US" altLang="ko-KR" sz="1200" kern="50">
                <a:solidFill>
                  <a:srgbClr val="067D17"/>
                </a:solidFill>
                <a:effectLst/>
                <a:latin typeface="Courier New" panose="02070309020205020404" pitchFamily="49" charset="0"/>
                <a:ea typeface="NanumGothic" pitchFamily="2" charset="-127"/>
              </a:rPr>
              <a:t>group</a:t>
            </a:r>
            <a:r>
              <a:rPr lang="en-US" altLang="ko-KR" sz="12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itchFamily="2" charset="-127"/>
              </a:rPr>
              <a:t>: </a:t>
            </a:r>
            <a:r>
              <a:rPr lang="en-US" altLang="ko-KR" sz="1200" kern="50">
                <a:solidFill>
                  <a:srgbClr val="067D17"/>
                </a:solidFill>
                <a:effectLst/>
                <a:latin typeface="Courier New" panose="02070309020205020404" pitchFamily="49" charset="0"/>
                <a:ea typeface="NanumGothic" pitchFamily="2" charset="-127"/>
              </a:rPr>
              <a:t>'org.apache.logging.log4j'</a:t>
            </a:r>
            <a:r>
              <a:rPr lang="en-US" altLang="ko-KR" sz="12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itchFamily="2" charset="-127"/>
              </a:rPr>
              <a:t>, </a:t>
            </a:r>
            <a:r>
              <a:rPr lang="en-US" altLang="ko-KR" sz="1200" kern="50">
                <a:solidFill>
                  <a:srgbClr val="067D17"/>
                </a:solidFill>
                <a:effectLst/>
                <a:latin typeface="Courier New" panose="02070309020205020404" pitchFamily="49" charset="0"/>
                <a:ea typeface="NanumGothic" pitchFamily="2" charset="-127"/>
              </a:rPr>
              <a:t>name</a:t>
            </a:r>
            <a:r>
              <a:rPr lang="en-US" altLang="ko-KR" sz="12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itchFamily="2" charset="-127"/>
              </a:rPr>
              <a:t>: </a:t>
            </a:r>
            <a:r>
              <a:rPr lang="en-US" altLang="ko-KR" sz="1200" kern="50">
                <a:solidFill>
                  <a:srgbClr val="067D17"/>
                </a:solidFill>
                <a:effectLst/>
                <a:latin typeface="Courier New" panose="02070309020205020404" pitchFamily="49" charset="0"/>
                <a:ea typeface="NanumGothic" pitchFamily="2" charset="-127"/>
              </a:rPr>
              <a:t>'log4j-core'</a:t>
            </a:r>
            <a:r>
              <a:rPr lang="en-US" altLang="ko-KR" sz="12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itchFamily="2" charset="-127"/>
              </a:rPr>
              <a:t>, </a:t>
            </a:r>
            <a:r>
              <a:rPr lang="en-US" altLang="ko-KR" sz="1200" kern="50">
                <a:solidFill>
                  <a:srgbClr val="067D17"/>
                </a:solidFill>
                <a:effectLst/>
                <a:latin typeface="Courier New" panose="02070309020205020404" pitchFamily="49" charset="0"/>
                <a:ea typeface="NanumGothic" pitchFamily="2" charset="-127"/>
              </a:rPr>
              <a:t>version</a:t>
            </a:r>
            <a:r>
              <a:rPr lang="en-US" altLang="ko-KR" sz="12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itchFamily="2" charset="-127"/>
              </a:rPr>
              <a:t>: </a:t>
            </a:r>
            <a:r>
              <a:rPr lang="en-US" altLang="ko-KR" sz="1200" kern="50">
                <a:solidFill>
                  <a:srgbClr val="067D17"/>
                </a:solidFill>
                <a:effectLst/>
                <a:latin typeface="Courier New" panose="02070309020205020404" pitchFamily="49" charset="0"/>
                <a:ea typeface="NanumGothic" pitchFamily="2" charset="-127"/>
              </a:rPr>
              <a:t>'2.17.2'</a:t>
            </a:r>
            <a:br>
              <a:rPr lang="en-US" altLang="ko-KR" sz="1200" kern="50">
                <a:solidFill>
                  <a:srgbClr val="067D17"/>
                </a:solidFill>
                <a:effectLst/>
                <a:latin typeface="Courier New" panose="02070309020205020404" pitchFamily="49" charset="0"/>
                <a:ea typeface="NanumGothic" pitchFamily="2" charset="-127"/>
              </a:rPr>
            </a:br>
            <a:r>
              <a:rPr lang="en-US" altLang="ko-KR" sz="12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itchFamily="2" charset="-127"/>
              </a:rPr>
              <a:t>implementation </a:t>
            </a:r>
            <a:r>
              <a:rPr lang="en-US" altLang="ko-KR" sz="1200" kern="50">
                <a:solidFill>
                  <a:srgbClr val="067D17"/>
                </a:solidFill>
                <a:effectLst/>
                <a:latin typeface="Courier New" panose="02070309020205020404" pitchFamily="49" charset="0"/>
                <a:ea typeface="NanumGothic" pitchFamily="2" charset="-127"/>
              </a:rPr>
              <a:t>group</a:t>
            </a:r>
            <a:r>
              <a:rPr lang="en-US" altLang="ko-KR" sz="12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itchFamily="2" charset="-127"/>
              </a:rPr>
              <a:t>: </a:t>
            </a:r>
            <a:r>
              <a:rPr lang="en-US" altLang="ko-KR" sz="1200" kern="50">
                <a:solidFill>
                  <a:srgbClr val="067D17"/>
                </a:solidFill>
                <a:effectLst/>
                <a:latin typeface="Courier New" panose="02070309020205020404" pitchFamily="49" charset="0"/>
                <a:ea typeface="NanumGothic" pitchFamily="2" charset="-127"/>
              </a:rPr>
              <a:t>'org.apache.logging.log4j'</a:t>
            </a:r>
            <a:r>
              <a:rPr lang="en-US" altLang="ko-KR" sz="12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itchFamily="2" charset="-127"/>
              </a:rPr>
              <a:t>, </a:t>
            </a:r>
            <a:r>
              <a:rPr lang="en-US" altLang="ko-KR" sz="1200" kern="50">
                <a:solidFill>
                  <a:srgbClr val="067D17"/>
                </a:solidFill>
                <a:effectLst/>
                <a:latin typeface="Courier New" panose="02070309020205020404" pitchFamily="49" charset="0"/>
                <a:ea typeface="NanumGothic" pitchFamily="2" charset="-127"/>
              </a:rPr>
              <a:t>name</a:t>
            </a:r>
            <a:r>
              <a:rPr lang="en-US" altLang="ko-KR" sz="12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itchFamily="2" charset="-127"/>
              </a:rPr>
              <a:t>: </a:t>
            </a:r>
            <a:r>
              <a:rPr lang="en-US" altLang="ko-KR" sz="1200" kern="50">
                <a:solidFill>
                  <a:srgbClr val="067D17"/>
                </a:solidFill>
                <a:effectLst/>
                <a:latin typeface="Courier New" panose="02070309020205020404" pitchFamily="49" charset="0"/>
                <a:ea typeface="NanumGothic" pitchFamily="2" charset="-127"/>
              </a:rPr>
              <a:t>'log4j-api'</a:t>
            </a:r>
            <a:r>
              <a:rPr lang="en-US" altLang="ko-KR" sz="12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itchFamily="2" charset="-127"/>
              </a:rPr>
              <a:t>, </a:t>
            </a:r>
            <a:r>
              <a:rPr lang="en-US" altLang="ko-KR" sz="1200" kern="50">
                <a:solidFill>
                  <a:srgbClr val="067D17"/>
                </a:solidFill>
                <a:effectLst/>
                <a:latin typeface="Courier New" panose="02070309020205020404" pitchFamily="49" charset="0"/>
                <a:ea typeface="NanumGothic" pitchFamily="2" charset="-127"/>
              </a:rPr>
              <a:t>version</a:t>
            </a:r>
            <a:r>
              <a:rPr lang="en-US" altLang="ko-KR" sz="12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itchFamily="2" charset="-127"/>
              </a:rPr>
              <a:t>: </a:t>
            </a:r>
            <a:r>
              <a:rPr lang="en-US" altLang="ko-KR" sz="1200" kern="50">
                <a:solidFill>
                  <a:srgbClr val="067D17"/>
                </a:solidFill>
                <a:effectLst/>
                <a:latin typeface="Courier New" panose="02070309020205020404" pitchFamily="49" charset="0"/>
                <a:ea typeface="NanumGothic" pitchFamily="2" charset="-127"/>
              </a:rPr>
              <a:t>'2.17.2'</a:t>
            </a:r>
            <a:br>
              <a:rPr lang="en-US" altLang="ko-KR" sz="1200" kern="50">
                <a:solidFill>
                  <a:srgbClr val="067D17"/>
                </a:solidFill>
                <a:effectLst/>
                <a:latin typeface="Courier New" panose="02070309020205020404" pitchFamily="49" charset="0"/>
                <a:ea typeface="NanumGothic" pitchFamily="2" charset="-127"/>
              </a:rPr>
            </a:br>
            <a:r>
              <a:rPr lang="en-US" altLang="ko-KR" sz="12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itchFamily="2" charset="-127"/>
              </a:rPr>
              <a:t>implementation </a:t>
            </a:r>
            <a:r>
              <a:rPr lang="en-US" altLang="ko-KR" sz="1200" kern="50">
                <a:solidFill>
                  <a:srgbClr val="067D17"/>
                </a:solidFill>
                <a:effectLst/>
                <a:latin typeface="Courier New" panose="02070309020205020404" pitchFamily="49" charset="0"/>
                <a:ea typeface="NanumGothic" pitchFamily="2" charset="-127"/>
              </a:rPr>
              <a:t>group</a:t>
            </a:r>
            <a:r>
              <a:rPr lang="en-US" altLang="ko-KR" sz="12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itchFamily="2" charset="-127"/>
              </a:rPr>
              <a:t>: </a:t>
            </a:r>
            <a:r>
              <a:rPr lang="en-US" altLang="ko-KR" sz="1200" kern="50">
                <a:solidFill>
                  <a:srgbClr val="067D17"/>
                </a:solidFill>
                <a:effectLst/>
                <a:latin typeface="Courier New" panose="02070309020205020404" pitchFamily="49" charset="0"/>
                <a:ea typeface="NanumGothic" pitchFamily="2" charset="-127"/>
              </a:rPr>
              <a:t>'org.apache.logging.log4j'</a:t>
            </a:r>
            <a:r>
              <a:rPr lang="en-US" altLang="ko-KR" sz="12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itchFamily="2" charset="-127"/>
              </a:rPr>
              <a:t>, </a:t>
            </a:r>
            <a:r>
              <a:rPr lang="en-US" altLang="ko-KR" sz="1200" kern="50">
                <a:solidFill>
                  <a:srgbClr val="067D17"/>
                </a:solidFill>
                <a:effectLst/>
                <a:latin typeface="Courier New" panose="02070309020205020404" pitchFamily="49" charset="0"/>
                <a:ea typeface="NanumGothic" pitchFamily="2" charset="-127"/>
              </a:rPr>
              <a:t>name</a:t>
            </a:r>
            <a:r>
              <a:rPr lang="en-US" altLang="ko-KR" sz="12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itchFamily="2" charset="-127"/>
              </a:rPr>
              <a:t>: </a:t>
            </a:r>
            <a:r>
              <a:rPr lang="en-US" altLang="ko-KR" sz="1200" kern="50">
                <a:solidFill>
                  <a:srgbClr val="067D17"/>
                </a:solidFill>
                <a:effectLst/>
                <a:latin typeface="Courier New" panose="02070309020205020404" pitchFamily="49" charset="0"/>
                <a:ea typeface="NanumGothic" pitchFamily="2" charset="-127"/>
              </a:rPr>
              <a:t>'log4j-slf4j-impl'</a:t>
            </a:r>
            <a:r>
              <a:rPr lang="en-US" altLang="ko-KR" sz="12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itchFamily="2" charset="-127"/>
              </a:rPr>
              <a:t>, </a:t>
            </a:r>
            <a:r>
              <a:rPr lang="en-US" altLang="ko-KR" sz="1200" kern="50">
                <a:solidFill>
                  <a:srgbClr val="067D17"/>
                </a:solidFill>
                <a:effectLst/>
                <a:latin typeface="Courier New" panose="02070309020205020404" pitchFamily="49" charset="0"/>
                <a:ea typeface="NanumGothic" pitchFamily="2" charset="-127"/>
              </a:rPr>
              <a:t>version</a:t>
            </a:r>
            <a:r>
              <a:rPr lang="en-US" altLang="ko-KR" sz="1200" kern="50">
                <a:solidFill>
                  <a:srgbClr val="080808"/>
                </a:solidFill>
                <a:effectLst/>
                <a:latin typeface="Courier New" panose="02070309020205020404" pitchFamily="49" charset="0"/>
                <a:ea typeface="NanumGothic" pitchFamily="2" charset="-127"/>
              </a:rPr>
              <a:t>: </a:t>
            </a:r>
            <a:endParaRPr lang="ko-KR" altLang="en-US" sz="120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5BC0D22-E231-135A-A9BE-21C7CE8D61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9378" y="4207305"/>
            <a:ext cx="2544689" cy="1591498"/>
          </a:xfrm>
          <a:prstGeom prst="rect">
            <a:avLst/>
          </a:prstGeom>
        </p:spPr>
      </p:pic>
      <p:sp>
        <p:nvSpPr>
          <p:cNvPr id="7" name="Rectangle 1">
            <a:extLst>
              <a:ext uri="{FF2B5EF4-FFF2-40B4-BE49-F238E27FC236}">
                <a16:creationId xmlns:a16="http://schemas.microsoft.com/office/drawing/2014/main" id="{871C84B4-8A7E-AA38-25C3-494C7B3C08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6815" y="3945926"/>
            <a:ext cx="6096000" cy="230832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05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&lt;?</a:t>
            </a:r>
            <a:r>
              <a:rPr kumimoji="0" lang="en-US" altLang="ko-KR" sz="105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xml version</a:t>
            </a:r>
            <a:r>
              <a:rPr kumimoji="0" lang="en-US" altLang="ko-KR" sz="105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="1.0" </a:t>
            </a:r>
            <a:r>
              <a:rPr kumimoji="0" lang="en-US" altLang="ko-KR" sz="105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encoding</a:t>
            </a:r>
            <a:r>
              <a:rPr kumimoji="0" lang="en-US" altLang="ko-KR" sz="105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="UTF-8"</a:t>
            </a:r>
            <a:r>
              <a:rPr kumimoji="0" lang="en-US" altLang="ko-KR" sz="105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?&gt;</a:t>
            </a:r>
            <a:br>
              <a:rPr kumimoji="0" lang="en-US" altLang="ko-KR" sz="105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0" lang="en-US" altLang="ko-KR" sz="105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Configuration </a:t>
            </a:r>
            <a:r>
              <a:rPr kumimoji="0" lang="en-US" altLang="ko-KR" sz="105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status</a:t>
            </a:r>
            <a:r>
              <a:rPr kumimoji="0" lang="en-US" altLang="ko-KR" sz="105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="WARN"</a:t>
            </a:r>
            <a:r>
              <a:rPr kumimoji="0" lang="en-US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en-US" altLang="ko-KR" sz="105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Appenders</a:t>
            </a:r>
            <a:r>
              <a:rPr kumimoji="0" lang="en-US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kumimoji="0" lang="en-US" altLang="ko-KR" sz="105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 </a:t>
            </a:r>
            <a:r>
              <a:rPr kumimoji="0" lang="en-US" altLang="ko-KR" sz="105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kumimoji="0" lang="en-US" altLang="ko-KR" sz="105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="Console" </a:t>
            </a:r>
            <a:r>
              <a:rPr kumimoji="0" lang="en-US" altLang="ko-KR" sz="105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target</a:t>
            </a:r>
            <a:r>
              <a:rPr kumimoji="0" lang="en-US" altLang="ko-KR" sz="105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="SYSTEM_OUT"</a:t>
            </a:r>
            <a:r>
              <a:rPr kumimoji="0" lang="en-US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&lt;</a:t>
            </a:r>
            <a:r>
              <a:rPr kumimoji="0" lang="en-US" altLang="ko-KR" sz="105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PatternLayout </a:t>
            </a:r>
            <a:r>
              <a:rPr kumimoji="0" lang="en-US" altLang="ko-KR" sz="105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pattern</a:t>
            </a:r>
            <a:r>
              <a:rPr kumimoji="0" lang="en-US" altLang="ko-KR" sz="105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="%d{HH:mm:ss.SSS} [%t] %-5level %logger{36} - %msg%n"</a:t>
            </a:r>
            <a:r>
              <a:rPr kumimoji="0" lang="en-US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en-US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&lt;/</a:t>
            </a:r>
            <a:r>
              <a:rPr kumimoji="0" lang="en-US" altLang="ko-KR" sz="105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</a:t>
            </a:r>
            <a:r>
              <a:rPr kumimoji="0" lang="en-US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kumimoji="0" lang="en-US" altLang="ko-KR" sz="105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Appenders</a:t>
            </a:r>
            <a:r>
              <a:rPr kumimoji="0" lang="en-US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kumimoji="0" lang="en-US" altLang="ko-KR" sz="105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Loggers</a:t>
            </a:r>
            <a:r>
              <a:rPr kumimoji="0" lang="en-US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</a:t>
            </a:r>
            <a:r>
              <a:rPr kumimoji="0" lang="en-US" altLang="ko-KR" sz="105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Root </a:t>
            </a:r>
            <a:r>
              <a:rPr kumimoji="0" lang="en-US" altLang="ko-KR" sz="105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level</a:t>
            </a:r>
            <a:r>
              <a:rPr kumimoji="0" lang="en-US" altLang="ko-KR" sz="105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="info"</a:t>
            </a:r>
            <a:r>
              <a:rPr kumimoji="0" lang="en-US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&lt;</a:t>
            </a:r>
            <a:r>
              <a:rPr kumimoji="0" lang="en-US" altLang="ko-KR" sz="105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AppenderRef </a:t>
            </a:r>
            <a:r>
              <a:rPr kumimoji="0" lang="en-US" altLang="ko-KR" sz="1050" b="0" i="0" u="none" strike="noStrike" cap="none" normalizeH="0" baseline="0">
                <a:ln>
                  <a:noFill/>
                </a:ln>
                <a:solidFill>
                  <a:srgbClr val="174AD4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ref</a:t>
            </a:r>
            <a:r>
              <a:rPr kumimoji="0" lang="en-US" altLang="ko-KR" sz="105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="Console"</a:t>
            </a:r>
            <a:r>
              <a:rPr kumimoji="0" lang="en-US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br>
              <a:rPr kumimoji="0" lang="en-US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&lt;/</a:t>
            </a:r>
            <a:r>
              <a:rPr kumimoji="0" lang="en-US" altLang="ko-KR" sz="105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Root</a:t>
            </a:r>
            <a:r>
              <a:rPr kumimoji="0" lang="en-US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kumimoji="0" lang="en-US" altLang="ko-KR" sz="105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Loggers</a:t>
            </a:r>
            <a:r>
              <a:rPr kumimoji="0" lang="en-US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br>
              <a:rPr kumimoji="0" lang="en-US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</a:t>
            </a:r>
            <a:r>
              <a:rPr kumimoji="0" lang="en-US" altLang="ko-KR" sz="105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Configuration</a:t>
            </a:r>
            <a:r>
              <a:rPr kumimoji="0" lang="en-US" altLang="ko-KR" sz="105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en-US" altLang="ko-KR" sz="105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ko-KR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01063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D19881-CE2D-D131-F04B-524380C0F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컨트롤러와 서비스 객체의 연동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E100CF-8287-900C-63D5-64831AF926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여러 개의 컨트롤러</a:t>
            </a:r>
            <a:r>
              <a:rPr lang="en-US" altLang="ko-KR"/>
              <a:t>(Servlet)</a:t>
            </a:r>
            <a:r>
              <a:rPr lang="ko-KR" altLang="en-US"/>
              <a:t>에서 하나의 서비스 객체를 연동할 필요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03B71C-65AB-C6AC-D8B8-BD1489935DFE}"/>
              </a:ext>
            </a:extLst>
          </p:cNvPr>
          <p:cNvSpPr txBox="1"/>
          <p:nvPr/>
        </p:nvSpPr>
        <p:spPr>
          <a:xfrm>
            <a:off x="5990633" y="4613772"/>
            <a:ext cx="1520501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/>
              <a:t>TodoService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BAF938-5686-4A84-7571-3DD4595C257E}"/>
              </a:ext>
            </a:extLst>
          </p:cNvPr>
          <p:cNvSpPr txBox="1"/>
          <p:nvPr/>
        </p:nvSpPr>
        <p:spPr>
          <a:xfrm>
            <a:off x="8312798" y="4613772"/>
            <a:ext cx="1520501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/>
              <a:t>TodoDAO</a:t>
            </a:r>
            <a:endParaRPr lang="ko-KR" altLang="en-US" dirty="0"/>
          </a:p>
        </p:txBody>
      </p:sp>
      <p:sp>
        <p:nvSpPr>
          <p:cNvPr id="6" name="원통형 5">
            <a:extLst>
              <a:ext uri="{FF2B5EF4-FFF2-40B4-BE49-F238E27FC236}">
                <a16:creationId xmlns:a16="http://schemas.microsoft.com/office/drawing/2014/main" id="{235EAC15-C127-F489-B255-BD781279D3B7}"/>
              </a:ext>
            </a:extLst>
          </p:cNvPr>
          <p:cNvSpPr/>
          <p:nvPr/>
        </p:nvSpPr>
        <p:spPr>
          <a:xfrm>
            <a:off x="10590475" y="4385895"/>
            <a:ext cx="763325" cy="731520"/>
          </a:xfrm>
          <a:prstGeom prst="ca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2060"/>
                </a:solidFill>
              </a:rPr>
              <a:t>DB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7" name="화살표: 왼쪽/오른쪽 6">
            <a:extLst>
              <a:ext uri="{FF2B5EF4-FFF2-40B4-BE49-F238E27FC236}">
                <a16:creationId xmlns:a16="http://schemas.microsoft.com/office/drawing/2014/main" id="{57CD5561-CE3A-083C-4282-4822579CFDE8}"/>
              </a:ext>
            </a:extLst>
          </p:cNvPr>
          <p:cNvSpPr/>
          <p:nvPr/>
        </p:nvSpPr>
        <p:spPr>
          <a:xfrm>
            <a:off x="9853253" y="4662719"/>
            <a:ext cx="717268" cy="26491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화살표: 왼쪽/오른쪽 7">
            <a:extLst>
              <a:ext uri="{FF2B5EF4-FFF2-40B4-BE49-F238E27FC236}">
                <a16:creationId xmlns:a16="http://schemas.microsoft.com/office/drawing/2014/main" id="{6AF5144E-B578-5A0F-E5D4-57E1893CBF46}"/>
              </a:ext>
            </a:extLst>
          </p:cNvPr>
          <p:cNvSpPr/>
          <p:nvPr/>
        </p:nvSpPr>
        <p:spPr>
          <a:xfrm>
            <a:off x="7561179" y="4662719"/>
            <a:ext cx="717268" cy="26491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D6D7DE6-758A-AE15-DB34-24D165F881B5}"/>
              </a:ext>
            </a:extLst>
          </p:cNvPr>
          <p:cNvSpPr txBox="1"/>
          <p:nvPr/>
        </p:nvSpPr>
        <p:spPr>
          <a:xfrm>
            <a:off x="1258843" y="2330641"/>
            <a:ext cx="2098212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/>
              <a:t>TodoListController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00EC9E-8DFF-EB5A-B563-FBC857A0686C}"/>
              </a:ext>
            </a:extLst>
          </p:cNvPr>
          <p:cNvSpPr txBox="1"/>
          <p:nvPr/>
        </p:nvSpPr>
        <p:spPr>
          <a:xfrm>
            <a:off x="5488261" y="3168450"/>
            <a:ext cx="1800998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/>
              <a:t>TodoService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56139F-909A-C9B3-DCCD-2AEB5315E13B}"/>
              </a:ext>
            </a:extLst>
          </p:cNvPr>
          <p:cNvSpPr txBox="1"/>
          <p:nvPr/>
        </p:nvSpPr>
        <p:spPr>
          <a:xfrm>
            <a:off x="1258842" y="2884639"/>
            <a:ext cx="2655561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/>
              <a:t>TodoRegisterController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8F75A66-2045-439E-DC07-DBB6BFEA9A9C}"/>
              </a:ext>
            </a:extLst>
          </p:cNvPr>
          <p:cNvSpPr txBox="1"/>
          <p:nvPr/>
        </p:nvSpPr>
        <p:spPr>
          <a:xfrm>
            <a:off x="1258842" y="3442359"/>
            <a:ext cx="2655561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sz="1800" dirty="0">
                <a:solidFill>
                  <a:schemeClr val="tx1"/>
                </a:solidFill>
              </a:rPr>
              <a:t>TodoModifyController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3675792-01A2-DC2F-07DC-030B1DFC05BB}"/>
              </a:ext>
            </a:extLst>
          </p:cNvPr>
          <p:cNvSpPr txBox="1"/>
          <p:nvPr/>
        </p:nvSpPr>
        <p:spPr>
          <a:xfrm>
            <a:off x="1258841" y="4000079"/>
            <a:ext cx="2655561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/>
              <a:t>TodoRemoveController</a:t>
            </a:r>
            <a:endParaRPr lang="ko-KR" altLang="en-US" dirty="0"/>
          </a:p>
        </p:txBody>
      </p:sp>
      <p:cxnSp>
        <p:nvCxnSpPr>
          <p:cNvPr id="14" name="연결선: 구부러짐 13">
            <a:extLst>
              <a:ext uri="{FF2B5EF4-FFF2-40B4-BE49-F238E27FC236}">
                <a16:creationId xmlns:a16="http://schemas.microsoft.com/office/drawing/2014/main" id="{92D39530-BD99-3EC3-2565-9116BD34FDE8}"/>
              </a:ext>
            </a:extLst>
          </p:cNvPr>
          <p:cNvCxnSpPr>
            <a:endCxn id="10" idx="1"/>
          </p:cNvCxnSpPr>
          <p:nvPr/>
        </p:nvCxnSpPr>
        <p:spPr>
          <a:xfrm>
            <a:off x="3357055" y="2515307"/>
            <a:ext cx="2131206" cy="837809"/>
          </a:xfrm>
          <a:prstGeom prst="curvedConnector3">
            <a:avLst>
              <a:gd name="adj1" fmla="val 73291"/>
            </a:avLst>
          </a:prstGeom>
          <a:ln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연결선: 구부러짐 14">
            <a:extLst>
              <a:ext uri="{FF2B5EF4-FFF2-40B4-BE49-F238E27FC236}">
                <a16:creationId xmlns:a16="http://schemas.microsoft.com/office/drawing/2014/main" id="{17D8B581-9A3B-083B-4C9E-E1C695B0083A}"/>
              </a:ext>
            </a:extLst>
          </p:cNvPr>
          <p:cNvCxnSpPr>
            <a:cxnSpLocks/>
            <a:stCxn id="11" idx="3"/>
            <a:endCxn id="10" idx="1"/>
          </p:cNvCxnSpPr>
          <p:nvPr/>
        </p:nvCxnSpPr>
        <p:spPr>
          <a:xfrm>
            <a:off x="3914403" y="3069305"/>
            <a:ext cx="1573858" cy="283811"/>
          </a:xfrm>
          <a:prstGeom prst="curvedConnector3">
            <a:avLst>
              <a:gd name="adj1" fmla="val 34507"/>
            </a:avLst>
          </a:prstGeom>
          <a:ln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연결선: 구부러짐 15">
            <a:extLst>
              <a:ext uri="{FF2B5EF4-FFF2-40B4-BE49-F238E27FC236}">
                <a16:creationId xmlns:a16="http://schemas.microsoft.com/office/drawing/2014/main" id="{9075CF0A-FC6F-F5A7-6A35-E8856550584E}"/>
              </a:ext>
            </a:extLst>
          </p:cNvPr>
          <p:cNvCxnSpPr>
            <a:cxnSpLocks/>
            <a:stCxn id="12" idx="3"/>
            <a:endCxn id="10" idx="1"/>
          </p:cNvCxnSpPr>
          <p:nvPr/>
        </p:nvCxnSpPr>
        <p:spPr>
          <a:xfrm flipV="1">
            <a:off x="3914403" y="3353116"/>
            <a:ext cx="1573858" cy="273909"/>
          </a:xfrm>
          <a:prstGeom prst="curvedConnector3">
            <a:avLst>
              <a:gd name="adj1" fmla="val 39487"/>
            </a:avLst>
          </a:prstGeom>
          <a:ln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연결선: 구부러짐 16">
            <a:extLst>
              <a:ext uri="{FF2B5EF4-FFF2-40B4-BE49-F238E27FC236}">
                <a16:creationId xmlns:a16="http://schemas.microsoft.com/office/drawing/2014/main" id="{7A35D4BE-FDF8-0969-E58A-41136EBFD74B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3914402" y="3348165"/>
            <a:ext cx="1540865" cy="836580"/>
          </a:xfrm>
          <a:prstGeom prst="curvedConnector3">
            <a:avLst/>
          </a:prstGeom>
          <a:ln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1145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CAD6AE-635C-CCBB-7772-2819F967F1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MariaDB </a:t>
            </a:r>
            <a:r>
              <a:rPr lang="ko-KR" altLang="en-US"/>
              <a:t>설치와 생성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8753C8E-DA26-9A78-54BF-0276EB6800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/>
              <a:t>MariaDB</a:t>
            </a:r>
            <a:r>
              <a:rPr lang="ko-KR" altLang="en-US" sz="2000"/>
              <a:t>의 다운로드</a:t>
            </a:r>
            <a:r>
              <a:rPr lang="en-US" altLang="ko-KR" sz="2000"/>
              <a:t>(https://mariadb.org/)</a:t>
            </a:r>
            <a:r>
              <a:rPr lang="ko-KR" altLang="en-US" sz="2000"/>
              <a:t> </a:t>
            </a:r>
            <a:endParaRPr lang="en-US" altLang="ko-KR" sz="2000"/>
          </a:p>
          <a:p>
            <a:r>
              <a:rPr lang="en-US" altLang="ko-KR" sz="2000"/>
              <a:t>MySQL</a:t>
            </a:r>
            <a:r>
              <a:rPr lang="ko-KR" altLang="en-US" sz="2000"/>
              <a:t>과 거의 동일한 기능을 제공하지만 무료 사용이 가능</a:t>
            </a:r>
            <a:endParaRPr lang="en-US" altLang="ko-KR" sz="2000"/>
          </a:p>
          <a:p>
            <a:r>
              <a:rPr lang="en-US" altLang="ko-KR" sz="2000"/>
              <a:t>SQL </a:t>
            </a:r>
            <a:r>
              <a:rPr lang="ko-KR" altLang="en-US" sz="2000"/>
              <a:t>편집 도구 </a:t>
            </a:r>
            <a:endParaRPr lang="en-US" altLang="ko-KR" sz="2000"/>
          </a:p>
          <a:p>
            <a:pPr lvl="1"/>
            <a:r>
              <a:rPr lang="en-US" altLang="ko-KR" sz="1600"/>
              <a:t>HeidiSQL </a:t>
            </a:r>
            <a:r>
              <a:rPr lang="ko-KR" altLang="en-US" sz="1600"/>
              <a:t>기본 제공 </a:t>
            </a:r>
            <a:endParaRPr lang="en-US" altLang="ko-KR" sz="1600"/>
          </a:p>
          <a:p>
            <a:pPr lvl="1"/>
            <a:r>
              <a:rPr lang="en-US" altLang="ko-KR" sz="1600"/>
              <a:t>MySQL</a:t>
            </a:r>
            <a:r>
              <a:rPr lang="ko-KR" altLang="en-US" sz="1600"/>
              <a:t>의 </a:t>
            </a:r>
            <a:r>
              <a:rPr lang="en-US" altLang="ko-KR" sz="1600"/>
              <a:t>Workbench </a:t>
            </a:r>
          </a:p>
          <a:p>
            <a:pPr lvl="1"/>
            <a:r>
              <a:rPr lang="en-US" altLang="ko-KR" sz="1600"/>
              <a:t>DataGrip(Intellij) </a:t>
            </a:r>
            <a:r>
              <a:rPr lang="ko-KR" altLang="en-US" sz="1600"/>
              <a:t> </a:t>
            </a:r>
            <a:endParaRPr lang="en-US" altLang="ko-KR" sz="1600"/>
          </a:p>
          <a:p>
            <a:r>
              <a:rPr lang="ko-KR" altLang="en-US" sz="2000"/>
              <a:t>설치 과정시 주의할 점 </a:t>
            </a:r>
            <a:endParaRPr lang="en-US" altLang="ko-KR" sz="2000"/>
          </a:p>
          <a:p>
            <a:pPr lvl="1"/>
            <a:r>
              <a:rPr lang="en-US" altLang="ko-KR" sz="1600"/>
              <a:t>UTF-8</a:t>
            </a:r>
            <a:r>
              <a:rPr lang="ko-KR" altLang="en-US" sz="1600"/>
              <a:t>을 이용하도록 설정 </a:t>
            </a:r>
            <a:endParaRPr lang="en-US" altLang="ko-KR" sz="1600"/>
          </a:p>
          <a:p>
            <a:pPr lvl="1"/>
            <a:r>
              <a:rPr lang="en-US" altLang="ko-KR" sz="1600"/>
              <a:t>ROOT </a:t>
            </a:r>
            <a:r>
              <a:rPr lang="ko-KR" altLang="en-US" sz="1600"/>
              <a:t>계정에 대한 패스워드 기억 필요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4FFF127-48B8-879B-EAC5-86511711AD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798884"/>
            <a:ext cx="4129454" cy="3227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961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45BB1E3-8A13-90C5-F5D6-3835D292E5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7447" y="3544391"/>
            <a:ext cx="7598947" cy="2835503"/>
          </a:xfrm>
          <a:prstGeom prst="rect">
            <a:avLst/>
          </a:prstGeom>
        </p:spPr>
      </p:pic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248C2083-17B9-A09B-7A5E-48C852CC3D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2707480"/>
              </p:ext>
            </p:extLst>
          </p:nvPr>
        </p:nvGraphicFramePr>
        <p:xfrm>
          <a:off x="1380392" y="274172"/>
          <a:ext cx="7470775" cy="295369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71610">
                  <a:extLst>
                    <a:ext uri="{9D8B030D-6E8A-4147-A177-3AD203B41FA5}">
                      <a16:colId xmlns:a16="http://schemas.microsoft.com/office/drawing/2014/main" val="309769893"/>
                    </a:ext>
                  </a:extLst>
                </a:gridCol>
                <a:gridCol w="1405434">
                  <a:extLst>
                    <a:ext uri="{9D8B030D-6E8A-4147-A177-3AD203B41FA5}">
                      <a16:colId xmlns:a16="http://schemas.microsoft.com/office/drawing/2014/main" val="2419611597"/>
                    </a:ext>
                  </a:extLst>
                </a:gridCol>
                <a:gridCol w="2232941">
                  <a:extLst>
                    <a:ext uri="{9D8B030D-6E8A-4147-A177-3AD203B41FA5}">
                      <a16:colId xmlns:a16="http://schemas.microsoft.com/office/drawing/2014/main" val="330677776"/>
                    </a:ext>
                  </a:extLst>
                </a:gridCol>
                <a:gridCol w="2660790">
                  <a:extLst>
                    <a:ext uri="{9D8B030D-6E8A-4147-A177-3AD203B41FA5}">
                      <a16:colId xmlns:a16="http://schemas.microsoft.com/office/drawing/2014/main" val="36319452"/>
                    </a:ext>
                  </a:extLst>
                </a:gridCol>
              </a:tblGrid>
              <a:tr h="36921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sz="1100" kern="50">
                          <a:effectLst/>
                        </a:rPr>
                        <a:t>기능</a:t>
                      </a:r>
                      <a:endParaRPr lang="ko-KR" sz="1400" kern="50">
                        <a:effectLst/>
                        <a:latin typeface="나눔명조"/>
                        <a:ea typeface="NanumGothic" pitchFamily="2" charset="-127"/>
                        <a:cs typeface="나눔명조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sz="1100" kern="50">
                          <a:effectLst/>
                        </a:rPr>
                        <a:t>동작 방식 </a:t>
                      </a:r>
                      <a:endParaRPr lang="ko-KR" sz="1400" kern="50">
                        <a:effectLst/>
                        <a:latin typeface="나눔명조"/>
                        <a:ea typeface="NanumGothic" pitchFamily="2" charset="-127"/>
                        <a:cs typeface="나눔명조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sz="1100" kern="50">
                          <a:effectLst/>
                        </a:rPr>
                        <a:t>컨트롤러</a:t>
                      </a:r>
                      <a:endParaRPr lang="ko-KR" sz="1400" kern="50">
                        <a:effectLst/>
                        <a:latin typeface="나눔명조"/>
                        <a:ea typeface="NanumGothic" pitchFamily="2" charset="-127"/>
                        <a:cs typeface="나눔명조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 kern="50">
                          <a:effectLst/>
                        </a:rPr>
                        <a:t>JSP</a:t>
                      </a:r>
                      <a:endParaRPr lang="ko-KR" sz="1400" kern="50">
                        <a:effectLst/>
                        <a:latin typeface="나눔명조"/>
                        <a:ea typeface="NanumGothic" pitchFamily="2" charset="-127"/>
                        <a:cs typeface="나눔명조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5042025"/>
                  </a:ext>
                </a:extLst>
              </a:tr>
              <a:tr h="36921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sz="1100" kern="50">
                          <a:effectLst/>
                        </a:rPr>
                        <a:t>목록</a:t>
                      </a:r>
                      <a:endParaRPr lang="ko-KR" sz="1400" kern="50">
                        <a:effectLst/>
                        <a:latin typeface="나눔명조"/>
                        <a:ea typeface="NanumGothic" pitchFamily="2" charset="-127"/>
                        <a:cs typeface="나눔명조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 kern="50">
                          <a:effectLst/>
                        </a:rPr>
                        <a:t>GET</a:t>
                      </a:r>
                      <a:endParaRPr lang="ko-KR" sz="1400" kern="50">
                        <a:effectLst/>
                        <a:latin typeface="나눔명조"/>
                        <a:ea typeface="NanumGothic" pitchFamily="2" charset="-127"/>
                        <a:cs typeface="나눔명조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 kern="50">
                          <a:effectLst/>
                        </a:rPr>
                        <a:t>TodoListController</a:t>
                      </a:r>
                      <a:endParaRPr lang="ko-KR" sz="1400" kern="50">
                        <a:effectLst/>
                        <a:latin typeface="나눔명조"/>
                        <a:ea typeface="NanumGothic" pitchFamily="2" charset="-127"/>
                        <a:cs typeface="나눔명조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 kern="50">
                          <a:effectLst/>
                        </a:rPr>
                        <a:t>WEB-INF/todo/list.jsp</a:t>
                      </a:r>
                      <a:endParaRPr lang="ko-KR" sz="1400" kern="50">
                        <a:effectLst/>
                        <a:latin typeface="나눔명조"/>
                        <a:ea typeface="NanumGothic" pitchFamily="2" charset="-127"/>
                        <a:cs typeface="나눔명조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43292347"/>
                  </a:ext>
                </a:extLst>
              </a:tr>
              <a:tr h="36921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sz="1100" kern="50">
                          <a:effectLst/>
                        </a:rPr>
                        <a:t>등록</a:t>
                      </a:r>
                      <a:r>
                        <a:rPr lang="en-US" sz="1100" kern="50">
                          <a:effectLst/>
                        </a:rPr>
                        <a:t>(</a:t>
                      </a:r>
                      <a:r>
                        <a:rPr lang="ko-KR" sz="1100" kern="50">
                          <a:effectLst/>
                        </a:rPr>
                        <a:t>입력</a:t>
                      </a:r>
                      <a:r>
                        <a:rPr lang="en-US" sz="1100" kern="50">
                          <a:effectLst/>
                        </a:rPr>
                        <a:t>)</a:t>
                      </a:r>
                      <a:endParaRPr lang="ko-KR" sz="1400" kern="50">
                        <a:effectLst/>
                        <a:latin typeface="나눔명조"/>
                        <a:ea typeface="NanumGothic" pitchFamily="2" charset="-127"/>
                        <a:cs typeface="나눔명조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 kern="50">
                          <a:effectLst/>
                        </a:rPr>
                        <a:t>GET</a:t>
                      </a:r>
                      <a:endParaRPr lang="ko-KR" sz="1400" kern="50">
                        <a:effectLst/>
                        <a:latin typeface="나눔명조"/>
                        <a:ea typeface="NanumGothic" pitchFamily="2" charset="-127"/>
                        <a:cs typeface="나눔명조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 kern="50">
                          <a:effectLst/>
                        </a:rPr>
                        <a:t>TodoRegisterController</a:t>
                      </a:r>
                      <a:endParaRPr lang="ko-KR" sz="1400" kern="50">
                        <a:effectLst/>
                        <a:latin typeface="나눔명조"/>
                        <a:ea typeface="NanumGothic" pitchFamily="2" charset="-127"/>
                        <a:cs typeface="나눔명조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 kern="50">
                          <a:effectLst/>
                        </a:rPr>
                        <a:t>WEB-INF/todo/register.jsp</a:t>
                      </a:r>
                      <a:endParaRPr lang="ko-KR" sz="1400" kern="50">
                        <a:effectLst/>
                        <a:latin typeface="나눔명조"/>
                        <a:ea typeface="NanumGothic" pitchFamily="2" charset="-127"/>
                        <a:cs typeface="나눔명조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98621639"/>
                  </a:ext>
                </a:extLst>
              </a:tr>
              <a:tr h="36921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sz="1100" kern="50">
                          <a:effectLst/>
                        </a:rPr>
                        <a:t>등록</a:t>
                      </a:r>
                      <a:r>
                        <a:rPr lang="en-US" sz="1100" kern="50">
                          <a:effectLst/>
                        </a:rPr>
                        <a:t>(</a:t>
                      </a:r>
                      <a:r>
                        <a:rPr lang="ko-KR" sz="1100" kern="50">
                          <a:effectLst/>
                        </a:rPr>
                        <a:t>처리</a:t>
                      </a:r>
                      <a:r>
                        <a:rPr lang="en-US" sz="1100" kern="50">
                          <a:effectLst/>
                        </a:rPr>
                        <a:t>)</a:t>
                      </a:r>
                      <a:endParaRPr lang="ko-KR" sz="1400" kern="50">
                        <a:effectLst/>
                        <a:latin typeface="나눔명조"/>
                        <a:ea typeface="NanumGothic" pitchFamily="2" charset="-127"/>
                        <a:cs typeface="나눔명조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 kern="50">
                          <a:effectLst/>
                        </a:rPr>
                        <a:t>POST</a:t>
                      </a:r>
                      <a:endParaRPr lang="ko-KR" sz="1400" kern="50">
                        <a:effectLst/>
                        <a:latin typeface="나눔명조"/>
                        <a:ea typeface="NanumGothic" pitchFamily="2" charset="-127"/>
                        <a:cs typeface="나눔명조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 kern="50">
                          <a:effectLst/>
                        </a:rPr>
                        <a:t>TodoRegisterController</a:t>
                      </a:r>
                      <a:endParaRPr lang="ko-KR" sz="1400" kern="50">
                        <a:effectLst/>
                        <a:latin typeface="나눔명조"/>
                        <a:ea typeface="NanumGothic" pitchFamily="2" charset="-127"/>
                        <a:cs typeface="나눔명조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 kern="50">
                          <a:effectLst/>
                        </a:rPr>
                        <a:t>Redirect  </a:t>
                      </a:r>
                      <a:endParaRPr lang="ko-KR" sz="1400" kern="50">
                        <a:effectLst/>
                        <a:latin typeface="나눔명조"/>
                        <a:ea typeface="NanumGothic" pitchFamily="2" charset="-127"/>
                        <a:cs typeface="나눔명조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12057566"/>
                  </a:ext>
                </a:extLst>
              </a:tr>
              <a:tr h="36921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sz="1100" kern="50">
                          <a:effectLst/>
                        </a:rPr>
                        <a:t>조회</a:t>
                      </a:r>
                      <a:endParaRPr lang="ko-KR" sz="1400" kern="50">
                        <a:effectLst/>
                        <a:latin typeface="나눔명조"/>
                        <a:ea typeface="NanumGothic" pitchFamily="2" charset="-127"/>
                        <a:cs typeface="나눔명조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 kern="50">
                          <a:effectLst/>
                        </a:rPr>
                        <a:t>GET</a:t>
                      </a:r>
                      <a:endParaRPr lang="ko-KR" sz="1400" kern="50">
                        <a:effectLst/>
                        <a:latin typeface="나눔명조"/>
                        <a:ea typeface="NanumGothic" pitchFamily="2" charset="-127"/>
                        <a:cs typeface="나눔명조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 kern="50">
                          <a:effectLst/>
                        </a:rPr>
                        <a:t>TodoReadController</a:t>
                      </a:r>
                      <a:endParaRPr lang="ko-KR" sz="1400" kern="50">
                        <a:effectLst/>
                        <a:latin typeface="나눔명조"/>
                        <a:ea typeface="NanumGothic" pitchFamily="2" charset="-127"/>
                        <a:cs typeface="나눔명조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 kern="50">
                          <a:effectLst/>
                        </a:rPr>
                        <a:t>WEB-INF/todo/read.jsp</a:t>
                      </a:r>
                      <a:endParaRPr lang="ko-KR" sz="1400" kern="50">
                        <a:effectLst/>
                        <a:latin typeface="나눔명조"/>
                        <a:ea typeface="NanumGothic" pitchFamily="2" charset="-127"/>
                        <a:cs typeface="나눔명조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02699156"/>
                  </a:ext>
                </a:extLst>
              </a:tr>
              <a:tr h="36921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sz="1100" kern="50">
                          <a:effectLst/>
                        </a:rPr>
                        <a:t>수정</a:t>
                      </a:r>
                      <a:r>
                        <a:rPr lang="en-US" sz="1100" kern="50">
                          <a:effectLst/>
                        </a:rPr>
                        <a:t>(</a:t>
                      </a:r>
                      <a:r>
                        <a:rPr lang="ko-KR" sz="1100" kern="50">
                          <a:effectLst/>
                        </a:rPr>
                        <a:t>입력</a:t>
                      </a:r>
                      <a:r>
                        <a:rPr lang="en-US" sz="1100" kern="50">
                          <a:effectLst/>
                        </a:rPr>
                        <a:t>)</a:t>
                      </a:r>
                      <a:endParaRPr lang="ko-KR" sz="1400" kern="50">
                        <a:effectLst/>
                        <a:latin typeface="나눔명조"/>
                        <a:ea typeface="NanumGothic" pitchFamily="2" charset="-127"/>
                        <a:cs typeface="나눔명조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 kern="50">
                          <a:effectLst/>
                        </a:rPr>
                        <a:t>GET</a:t>
                      </a:r>
                      <a:endParaRPr lang="ko-KR" sz="1400" kern="50">
                        <a:effectLst/>
                        <a:latin typeface="나눔명조"/>
                        <a:ea typeface="NanumGothic" pitchFamily="2" charset="-127"/>
                        <a:cs typeface="나눔명조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 kern="50">
                          <a:effectLst/>
                        </a:rPr>
                        <a:t>TodoModifyController</a:t>
                      </a:r>
                      <a:endParaRPr lang="ko-KR" sz="1400" kern="50">
                        <a:effectLst/>
                        <a:latin typeface="나눔명조"/>
                        <a:ea typeface="NanumGothic" pitchFamily="2" charset="-127"/>
                        <a:cs typeface="나눔명조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 kern="50">
                          <a:effectLst/>
                        </a:rPr>
                        <a:t>WEB-INF/todo/modify.jsp</a:t>
                      </a:r>
                      <a:endParaRPr lang="ko-KR" sz="1400" kern="50">
                        <a:effectLst/>
                        <a:latin typeface="나눔명조"/>
                        <a:ea typeface="NanumGothic" pitchFamily="2" charset="-127"/>
                        <a:cs typeface="나눔명조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47849966"/>
                  </a:ext>
                </a:extLst>
              </a:tr>
              <a:tr h="36921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sz="1100" kern="50">
                          <a:effectLst/>
                        </a:rPr>
                        <a:t>수정</a:t>
                      </a:r>
                      <a:r>
                        <a:rPr lang="en-US" sz="1100" kern="50">
                          <a:effectLst/>
                        </a:rPr>
                        <a:t>(</a:t>
                      </a:r>
                      <a:r>
                        <a:rPr lang="ko-KR" sz="1100" kern="50">
                          <a:effectLst/>
                        </a:rPr>
                        <a:t>처리</a:t>
                      </a:r>
                      <a:r>
                        <a:rPr lang="en-US" sz="1100" kern="50">
                          <a:effectLst/>
                        </a:rPr>
                        <a:t>)</a:t>
                      </a:r>
                      <a:endParaRPr lang="ko-KR" sz="1400" kern="50">
                        <a:effectLst/>
                        <a:latin typeface="나눔명조"/>
                        <a:ea typeface="NanumGothic" pitchFamily="2" charset="-127"/>
                        <a:cs typeface="나눔명조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 kern="50">
                          <a:effectLst/>
                        </a:rPr>
                        <a:t>POST</a:t>
                      </a:r>
                      <a:endParaRPr lang="ko-KR" sz="1400" kern="50">
                        <a:effectLst/>
                        <a:latin typeface="나눔명조"/>
                        <a:ea typeface="NanumGothic" pitchFamily="2" charset="-127"/>
                        <a:cs typeface="나눔명조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 kern="50">
                          <a:effectLst/>
                        </a:rPr>
                        <a:t>TodoModifyController</a:t>
                      </a:r>
                      <a:endParaRPr lang="ko-KR" sz="1400" kern="50">
                        <a:effectLst/>
                        <a:latin typeface="나눔명조"/>
                        <a:ea typeface="NanumGothic" pitchFamily="2" charset="-127"/>
                        <a:cs typeface="나눔명조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 kern="50">
                          <a:effectLst/>
                        </a:rPr>
                        <a:t>Redirect</a:t>
                      </a:r>
                      <a:endParaRPr lang="ko-KR" sz="1400" kern="50">
                        <a:effectLst/>
                        <a:latin typeface="나눔명조"/>
                        <a:ea typeface="NanumGothic" pitchFamily="2" charset="-127"/>
                        <a:cs typeface="나눔명조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28306886"/>
                  </a:ext>
                </a:extLst>
              </a:tr>
              <a:tr h="369212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ko-KR" sz="1100" kern="50">
                          <a:effectLst/>
                        </a:rPr>
                        <a:t>삭제</a:t>
                      </a:r>
                      <a:r>
                        <a:rPr lang="en-US" sz="1100" kern="50">
                          <a:effectLst/>
                        </a:rPr>
                        <a:t>(</a:t>
                      </a:r>
                      <a:r>
                        <a:rPr lang="ko-KR" sz="1100" kern="50">
                          <a:effectLst/>
                        </a:rPr>
                        <a:t>처리</a:t>
                      </a:r>
                      <a:r>
                        <a:rPr lang="en-US" sz="1100" kern="50">
                          <a:effectLst/>
                        </a:rPr>
                        <a:t>)</a:t>
                      </a:r>
                      <a:endParaRPr lang="ko-KR" sz="1400" kern="50">
                        <a:effectLst/>
                        <a:latin typeface="나눔명조"/>
                        <a:ea typeface="NanumGothic" pitchFamily="2" charset="-127"/>
                        <a:cs typeface="나눔명조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 kern="50">
                          <a:effectLst/>
                        </a:rPr>
                        <a:t>POST</a:t>
                      </a:r>
                      <a:endParaRPr lang="ko-KR" sz="1400" kern="50">
                        <a:effectLst/>
                        <a:latin typeface="나눔명조"/>
                        <a:ea typeface="NanumGothic" pitchFamily="2" charset="-127"/>
                        <a:cs typeface="나눔명조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 kern="50">
                          <a:effectLst/>
                        </a:rPr>
                        <a:t>TodoRemoveController</a:t>
                      </a:r>
                      <a:endParaRPr lang="ko-KR" sz="1400" kern="50">
                        <a:effectLst/>
                        <a:latin typeface="나눔명조"/>
                        <a:ea typeface="NanumGothic" pitchFamily="2" charset="-127"/>
                        <a:cs typeface="나눔명조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100" kern="50">
                          <a:effectLst/>
                        </a:rPr>
                        <a:t>Redirect</a:t>
                      </a:r>
                      <a:endParaRPr lang="ko-KR" sz="1400" kern="50">
                        <a:effectLst/>
                        <a:latin typeface="나눔명조"/>
                        <a:ea typeface="NanumGothic" pitchFamily="2" charset="-127"/>
                        <a:cs typeface="나눔명조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6984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7640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724F5A-3FDF-3460-A26C-65638CE1F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데이터베이스 생성과 사용자 생성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B573C2-A2F9-C403-55DF-EFAE8E5EE9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/>
              <a:t>ROOT</a:t>
            </a:r>
            <a:r>
              <a:rPr lang="ko-KR" altLang="en-US" sz="2400"/>
              <a:t>계정으로 접속한 후 데이터베이스 생성</a:t>
            </a:r>
            <a:endParaRPr lang="en-US" altLang="ko-KR" sz="2400"/>
          </a:p>
          <a:p>
            <a:r>
              <a:rPr lang="en-US" altLang="ko-KR" sz="1600" b="1" i="0" u="none" strike="noStrike" baseline="0">
                <a:solidFill>
                  <a:srgbClr val="0000FF"/>
                </a:solidFill>
                <a:latin typeface="Courier New" panose="02070309020205020404" pitchFamily="49" charset="0"/>
              </a:rPr>
              <a:t>CREATE</a:t>
            </a:r>
            <a:r>
              <a:rPr lang="en-US" altLang="ko-KR" sz="1600" b="0" i="0" u="none" strike="noStrike" baseline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b="1" i="0" u="none" strike="noStrike" baseline="0">
                <a:solidFill>
                  <a:srgbClr val="0000FF"/>
                </a:solidFill>
                <a:latin typeface="Courier New" panose="02070309020205020404" pitchFamily="49" charset="0"/>
              </a:rPr>
              <a:t>DATABASE</a:t>
            </a:r>
            <a:r>
              <a:rPr lang="en-US" altLang="ko-KR" sz="1600" b="0" i="0" u="none" strike="noStrike" baseline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b="0" i="0" u="none" strike="noStrike" baseline="0">
                <a:solidFill>
                  <a:srgbClr val="808000"/>
                </a:solidFill>
                <a:latin typeface="Courier New" panose="02070309020205020404" pitchFamily="49" charset="0"/>
              </a:rPr>
              <a:t>webdb</a:t>
            </a:r>
            <a:r>
              <a:rPr lang="en-US" altLang="ko-KR" sz="1600" b="0" i="0" u="none" strike="noStrike" baseline="0">
                <a:solidFill>
                  <a:srgbClr val="0000FF"/>
                </a:solidFill>
                <a:latin typeface="Courier New" panose="02070309020205020404" pitchFamily="49" charset="0"/>
              </a:rPr>
              <a:t>;</a:t>
            </a:r>
          </a:p>
          <a:p>
            <a:endParaRPr lang="ko-KR" altLang="en-US" sz="1600" b="0" i="0" u="none" strike="noStrike" baseline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r>
              <a:rPr lang="ko-KR" altLang="en-US" sz="2400"/>
              <a:t>사용자 계정 생성</a:t>
            </a:r>
            <a:endParaRPr lang="en-US" altLang="ko-KR" sz="2400"/>
          </a:p>
          <a:p>
            <a:pPr lvl="1"/>
            <a:r>
              <a:rPr lang="ko-KR" altLang="en-US" sz="2000"/>
              <a:t>접근할 수 있는 </a:t>
            </a:r>
            <a:r>
              <a:rPr lang="en-US" altLang="ko-KR" sz="2000"/>
              <a:t>IP </a:t>
            </a:r>
            <a:r>
              <a:rPr lang="ko-KR" altLang="en-US" sz="2000"/>
              <a:t>지정 가능 </a:t>
            </a:r>
            <a:endParaRPr lang="en-US" altLang="ko-KR" sz="2000"/>
          </a:p>
          <a:p>
            <a:r>
              <a:rPr lang="en-US" altLang="ko-KR" sz="1600" b="1" i="0" u="none" strike="noStrike" baseline="0">
                <a:solidFill>
                  <a:srgbClr val="0000FF"/>
                </a:solidFill>
                <a:latin typeface="Courier New" panose="02070309020205020404" pitchFamily="49" charset="0"/>
              </a:rPr>
              <a:t>CREATE</a:t>
            </a:r>
            <a:r>
              <a:rPr lang="en-US" altLang="ko-KR" sz="1600" b="0" i="0" u="none" strike="noStrike" baseline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b="1" i="0" u="none" strike="noStrike" baseline="0">
                <a:solidFill>
                  <a:srgbClr val="000080"/>
                </a:solidFill>
                <a:latin typeface="Courier New" panose="02070309020205020404" pitchFamily="49" charset="0"/>
              </a:rPr>
              <a:t>USER</a:t>
            </a:r>
            <a:r>
              <a:rPr lang="en-US" altLang="ko-KR" sz="1600" b="0" i="0" u="none" strike="noStrike" baseline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>
                <a:solidFill>
                  <a:srgbClr val="008000"/>
                </a:solidFill>
                <a:latin typeface="Courier New" panose="02070309020205020404" pitchFamily="49" charset="0"/>
              </a:rPr>
              <a:t>`</a:t>
            </a:r>
            <a:r>
              <a:rPr lang="en-US" altLang="ko-KR" sz="1600" b="0" i="0" u="none" strike="noStrike" baseline="0">
                <a:solidFill>
                  <a:srgbClr val="008000"/>
                </a:solidFill>
                <a:latin typeface="Courier New" panose="02070309020205020404" pitchFamily="49" charset="0"/>
              </a:rPr>
              <a:t>webuser`</a:t>
            </a:r>
            <a:r>
              <a:rPr lang="en-US" altLang="ko-KR" sz="1600" b="0" i="0" u="none" strike="noStrike" baseline="0">
                <a:solidFill>
                  <a:srgbClr val="0000FF"/>
                </a:solidFill>
                <a:latin typeface="Courier New" panose="02070309020205020404" pitchFamily="49" charset="0"/>
              </a:rPr>
              <a:t>@</a:t>
            </a:r>
            <a:r>
              <a:rPr lang="en-US" altLang="ko-KR" sz="1600">
                <a:solidFill>
                  <a:srgbClr val="008000"/>
                </a:solidFill>
                <a:latin typeface="Courier New" panose="02070309020205020404" pitchFamily="49" charset="0"/>
              </a:rPr>
              <a:t>`</a:t>
            </a:r>
            <a:r>
              <a:rPr lang="en-US" altLang="ko-KR" sz="1600" b="0" i="0" u="none" strike="noStrike" baseline="0">
                <a:solidFill>
                  <a:srgbClr val="008000"/>
                </a:solidFill>
                <a:latin typeface="Courier New" panose="02070309020205020404" pitchFamily="49" charset="0"/>
              </a:rPr>
              <a:t>%`</a:t>
            </a:r>
            <a:r>
              <a:rPr lang="en-US" altLang="ko-KR" sz="1600" b="0" i="0" u="none" strike="noStrike" baseline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b="1" i="0" u="none" strike="noStrike" baseline="0">
                <a:solidFill>
                  <a:srgbClr val="0000FF"/>
                </a:solidFill>
                <a:latin typeface="Courier New" panose="02070309020205020404" pitchFamily="49" charset="0"/>
              </a:rPr>
              <a:t>IDENTIFIED</a:t>
            </a:r>
            <a:r>
              <a:rPr lang="en-US" altLang="ko-KR" sz="1600" b="0" i="0" u="none" strike="noStrike" baseline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b="1" i="0" u="none" strike="noStrike" baseline="0">
                <a:solidFill>
                  <a:srgbClr val="0000FF"/>
                </a:solidFill>
                <a:latin typeface="Courier New" panose="02070309020205020404" pitchFamily="49" charset="0"/>
              </a:rPr>
              <a:t>BY</a:t>
            </a:r>
            <a:r>
              <a:rPr lang="en-US" altLang="ko-KR" sz="1600" b="0" i="0" u="none" strike="noStrike" baseline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>
                <a:solidFill>
                  <a:srgbClr val="008000"/>
                </a:solidFill>
                <a:latin typeface="Courier New" panose="02070309020205020404" pitchFamily="49" charset="0"/>
              </a:rPr>
              <a:t>`</a:t>
            </a:r>
            <a:r>
              <a:rPr lang="en-US" altLang="ko-KR" sz="1600" b="0" i="0" u="none" strike="noStrike" baseline="0">
                <a:solidFill>
                  <a:srgbClr val="008000"/>
                </a:solidFill>
                <a:latin typeface="Courier New" panose="02070309020205020404" pitchFamily="49" charset="0"/>
              </a:rPr>
              <a:t>webuser`</a:t>
            </a:r>
            <a:r>
              <a:rPr lang="en-US" altLang="ko-KR" sz="1600" b="0" i="0" u="none" strike="noStrike" baseline="0">
                <a:solidFill>
                  <a:srgbClr val="0000FF"/>
                </a:solidFill>
                <a:latin typeface="Courier New" panose="02070309020205020404" pitchFamily="49" charset="0"/>
              </a:rPr>
              <a:t>;</a:t>
            </a:r>
          </a:p>
          <a:p>
            <a:endParaRPr lang="en-US" altLang="ko-KR" sz="2400"/>
          </a:p>
          <a:p>
            <a:r>
              <a:rPr lang="ko-KR" altLang="en-US" sz="2400"/>
              <a:t>계정내 권한 부여 </a:t>
            </a:r>
            <a:endParaRPr lang="en-US" altLang="ko-KR" sz="2400"/>
          </a:p>
          <a:p>
            <a:r>
              <a:rPr lang="en-US" altLang="ko-KR" sz="1600" b="1" i="0" u="none" strike="noStrike" baseline="0">
                <a:solidFill>
                  <a:srgbClr val="0000FF"/>
                </a:solidFill>
                <a:latin typeface="Courier New" panose="02070309020205020404" pitchFamily="49" charset="0"/>
              </a:rPr>
              <a:t>GRANT</a:t>
            </a:r>
            <a:r>
              <a:rPr lang="en-US" altLang="ko-KR" sz="1600" b="0" i="0" u="none" strike="noStrike" baseline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b="1" i="0" u="none" strike="noStrike" baseline="0">
                <a:solidFill>
                  <a:srgbClr val="0000FF"/>
                </a:solidFill>
                <a:latin typeface="Courier New" panose="02070309020205020404" pitchFamily="49" charset="0"/>
              </a:rPr>
              <a:t>ALL</a:t>
            </a:r>
            <a:r>
              <a:rPr lang="en-US" altLang="ko-KR" sz="1600" b="0" i="0" u="none" strike="noStrike" baseline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b="1" i="0" u="none" strike="noStrike" baseline="0">
                <a:solidFill>
                  <a:srgbClr val="0000FF"/>
                </a:solidFill>
                <a:latin typeface="Courier New" panose="02070309020205020404" pitchFamily="49" charset="0"/>
              </a:rPr>
              <a:t>PRIVILEGES</a:t>
            </a:r>
            <a:r>
              <a:rPr lang="en-US" altLang="ko-KR" sz="1600" b="0" i="0" u="none" strike="noStrike" baseline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b="1" i="0" u="none" strike="noStrike" baseline="0">
                <a:solidFill>
                  <a:srgbClr val="0000FF"/>
                </a:solidFill>
                <a:latin typeface="Courier New" panose="02070309020205020404" pitchFamily="49" charset="0"/>
              </a:rPr>
              <a:t>ON</a:t>
            </a:r>
            <a:r>
              <a:rPr lang="en-US" altLang="ko-KR" sz="1600" b="0" i="0" u="none" strike="noStrike" baseline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>
                <a:solidFill>
                  <a:srgbClr val="808000"/>
                </a:solidFill>
                <a:latin typeface="Courier New" panose="02070309020205020404" pitchFamily="49" charset="0"/>
              </a:rPr>
              <a:t>web</a:t>
            </a:r>
            <a:r>
              <a:rPr lang="en-US" altLang="ko-KR" sz="1600" b="0" i="0" u="none" strike="noStrike" baseline="0">
                <a:solidFill>
                  <a:srgbClr val="808000"/>
                </a:solidFill>
                <a:latin typeface="Courier New" panose="02070309020205020404" pitchFamily="49" charset="0"/>
              </a:rPr>
              <a:t>db</a:t>
            </a:r>
            <a:r>
              <a:rPr lang="en-US" altLang="ko-KR" sz="1600" b="0" i="0" u="none" strike="noStrike" baseline="0">
                <a:solidFill>
                  <a:srgbClr val="0000FF"/>
                </a:solidFill>
                <a:latin typeface="Courier New" panose="02070309020205020404" pitchFamily="49" charset="0"/>
              </a:rPr>
              <a:t>.*</a:t>
            </a:r>
            <a:r>
              <a:rPr lang="en-US" altLang="ko-KR" sz="1600" b="0" i="0" u="none" strike="noStrike" baseline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 b="1" i="0" u="none" strike="noStrike" baseline="0">
                <a:solidFill>
                  <a:srgbClr val="0000FF"/>
                </a:solidFill>
                <a:latin typeface="Courier New" panose="02070309020205020404" pitchFamily="49" charset="0"/>
              </a:rPr>
              <a:t>TO</a:t>
            </a:r>
            <a:r>
              <a:rPr lang="en-US" altLang="ko-KR" sz="1600" b="0" i="0" u="none" strike="noStrike" baseline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ko-KR" sz="1600">
                <a:solidFill>
                  <a:srgbClr val="008000"/>
                </a:solidFill>
                <a:latin typeface="Courier New" panose="02070309020205020404" pitchFamily="49" charset="0"/>
              </a:rPr>
              <a:t>`</a:t>
            </a:r>
            <a:r>
              <a:rPr lang="en-US" altLang="ko-KR" sz="1600" b="0" i="0" u="none" strike="noStrike" baseline="0">
                <a:solidFill>
                  <a:srgbClr val="008000"/>
                </a:solidFill>
                <a:latin typeface="Courier New" panose="02070309020205020404" pitchFamily="49" charset="0"/>
              </a:rPr>
              <a:t>webuser`</a:t>
            </a:r>
            <a:r>
              <a:rPr lang="en-US" altLang="ko-KR" sz="1600" b="0" i="0" u="none" strike="noStrike" baseline="0">
                <a:solidFill>
                  <a:srgbClr val="0000FF"/>
                </a:solidFill>
                <a:latin typeface="Courier New" panose="02070309020205020404" pitchFamily="49" charset="0"/>
              </a:rPr>
              <a:t>@</a:t>
            </a:r>
            <a:r>
              <a:rPr lang="en-US" altLang="ko-KR" sz="1600">
                <a:solidFill>
                  <a:srgbClr val="008000"/>
                </a:solidFill>
                <a:latin typeface="Courier New" panose="02070309020205020404" pitchFamily="49" charset="0"/>
              </a:rPr>
              <a:t>`</a:t>
            </a:r>
            <a:r>
              <a:rPr lang="en-US" altLang="ko-KR" sz="1600" b="0" i="0" u="none" strike="noStrike" baseline="0">
                <a:solidFill>
                  <a:srgbClr val="008000"/>
                </a:solidFill>
                <a:latin typeface="Courier New" panose="02070309020205020404" pitchFamily="49" charset="0"/>
              </a:rPr>
              <a:t>%`</a:t>
            </a:r>
            <a:r>
              <a:rPr lang="en-US" altLang="ko-KR" sz="1600" b="0" i="0" u="none" strike="noStrike" baseline="0">
                <a:solidFill>
                  <a:srgbClr val="0000FF"/>
                </a:solidFill>
                <a:latin typeface="Courier New" panose="02070309020205020404" pitchFamily="49" charset="0"/>
              </a:rPr>
              <a:t>;</a:t>
            </a:r>
          </a:p>
          <a:p>
            <a:endParaRPr lang="en-US" altLang="ko-KR" sz="2400"/>
          </a:p>
          <a:p>
            <a:endParaRPr lang="en-US" altLang="ko-KR" sz="2400"/>
          </a:p>
          <a:p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2719712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EAAACD-E5AD-9DFC-6390-9AF58064D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Intellij</a:t>
            </a:r>
            <a:r>
              <a:rPr lang="ko-KR" altLang="en-US"/>
              <a:t>의 </a:t>
            </a:r>
            <a:r>
              <a:rPr lang="en-US" altLang="ko-KR"/>
              <a:t>MariaDB</a:t>
            </a:r>
            <a:r>
              <a:rPr lang="ko-KR" altLang="en-US"/>
              <a:t>설정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B3FD4C-9702-4F2F-C34D-A7EB725A33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kern="50">
                <a:effectLst/>
                <a:latin typeface="나눔명조"/>
                <a:ea typeface="NanumGothic" pitchFamily="2" charset="-127"/>
                <a:cs typeface="나눔명조"/>
              </a:rPr>
              <a:t>Intellij Ultimate</a:t>
            </a:r>
            <a:r>
              <a:rPr lang="ko-KR" altLang="ko-KR" sz="2000" kern="50">
                <a:effectLst/>
                <a:latin typeface="나눔명조"/>
                <a:ea typeface="NanumGothic" pitchFamily="2" charset="-127"/>
                <a:cs typeface="나눔명조"/>
              </a:rPr>
              <a:t>의</a:t>
            </a:r>
            <a:r>
              <a:rPr lang="ko-KR" altLang="ko-KR" sz="2000" kern="50">
                <a:effectLst/>
                <a:ea typeface="나눔명조"/>
                <a:cs typeface="나눔명조"/>
              </a:rPr>
              <a:t> </a:t>
            </a:r>
            <a:r>
              <a:rPr lang="ko-KR" altLang="ko-KR" sz="2000" kern="50">
                <a:effectLst/>
                <a:latin typeface="나눔명조"/>
                <a:ea typeface="NanumGothic" pitchFamily="2" charset="-127"/>
                <a:cs typeface="나눔명조"/>
              </a:rPr>
              <a:t>경우</a:t>
            </a:r>
            <a:r>
              <a:rPr lang="ko-KR" altLang="ko-KR" sz="2000" kern="50">
                <a:effectLst/>
                <a:ea typeface="나눔명조"/>
                <a:cs typeface="나눔명조"/>
              </a:rPr>
              <a:t> </a:t>
            </a:r>
            <a:r>
              <a:rPr lang="en-US" altLang="ko-KR" sz="2000" kern="50">
                <a:effectLst/>
                <a:ea typeface="나눔명조"/>
                <a:cs typeface="나눔명조"/>
              </a:rPr>
              <a:t>Database</a:t>
            </a:r>
            <a:r>
              <a:rPr lang="ko-KR" altLang="ko-KR" sz="2000" kern="50">
                <a:effectLst/>
                <a:latin typeface="나눔명조"/>
                <a:ea typeface="NanumGothic" pitchFamily="2" charset="-127"/>
                <a:cs typeface="나눔명조"/>
              </a:rPr>
              <a:t>메뉴를</a:t>
            </a:r>
            <a:r>
              <a:rPr lang="ko-KR" altLang="ko-KR" sz="2000" kern="50">
                <a:effectLst/>
                <a:ea typeface="나눔명조"/>
                <a:cs typeface="나눔명조"/>
              </a:rPr>
              <a:t> </a:t>
            </a:r>
            <a:r>
              <a:rPr lang="ko-KR" altLang="ko-KR" sz="2000" kern="50">
                <a:effectLst/>
                <a:latin typeface="나눔명조"/>
                <a:ea typeface="NanumGothic" pitchFamily="2" charset="-127"/>
                <a:cs typeface="나눔명조"/>
              </a:rPr>
              <a:t>이용해서</a:t>
            </a:r>
            <a:r>
              <a:rPr lang="ko-KR" altLang="ko-KR" sz="2000" kern="50">
                <a:effectLst/>
                <a:ea typeface="나눔명조"/>
                <a:cs typeface="나눔명조"/>
              </a:rPr>
              <a:t> </a:t>
            </a:r>
            <a:r>
              <a:rPr lang="ko-KR" altLang="ko-KR" sz="2000" kern="50">
                <a:effectLst/>
                <a:latin typeface="나눔명조"/>
                <a:ea typeface="NanumGothic" pitchFamily="2" charset="-127"/>
                <a:cs typeface="나눔명조"/>
              </a:rPr>
              <a:t>현재</a:t>
            </a:r>
            <a:r>
              <a:rPr lang="ko-KR" altLang="ko-KR" sz="2000" kern="50">
                <a:effectLst/>
                <a:ea typeface="나눔명조"/>
                <a:cs typeface="나눔명조"/>
              </a:rPr>
              <a:t> </a:t>
            </a:r>
            <a:r>
              <a:rPr lang="ko-KR" altLang="ko-KR" sz="2000" kern="50">
                <a:effectLst/>
                <a:latin typeface="나눔명조"/>
                <a:ea typeface="NanumGothic" pitchFamily="2" charset="-127"/>
                <a:cs typeface="나눔명조"/>
              </a:rPr>
              <a:t>프로젝트에서</a:t>
            </a:r>
            <a:r>
              <a:rPr lang="ko-KR" altLang="ko-KR" sz="2000" kern="50">
                <a:effectLst/>
                <a:ea typeface="나눔명조"/>
                <a:cs typeface="나눔명조"/>
              </a:rPr>
              <a:t> </a:t>
            </a:r>
            <a:r>
              <a:rPr lang="ko-KR" altLang="ko-KR" sz="2000" kern="50">
                <a:effectLst/>
                <a:latin typeface="나눔명조"/>
                <a:ea typeface="NanumGothic" pitchFamily="2" charset="-127"/>
                <a:cs typeface="나눔명조"/>
              </a:rPr>
              <a:t>사용하는</a:t>
            </a:r>
            <a:r>
              <a:rPr lang="ko-KR" altLang="ko-KR" sz="2000" kern="50">
                <a:effectLst/>
                <a:ea typeface="나눔명조"/>
                <a:cs typeface="나눔명조"/>
              </a:rPr>
              <a:t> </a:t>
            </a:r>
            <a:r>
              <a:rPr lang="ko-KR" altLang="ko-KR" sz="2000" kern="50">
                <a:effectLst/>
                <a:latin typeface="나눔명조"/>
                <a:ea typeface="NanumGothic" pitchFamily="2" charset="-127"/>
                <a:cs typeface="나눔명조"/>
              </a:rPr>
              <a:t>데이터베이스를</a:t>
            </a:r>
            <a:r>
              <a:rPr lang="ko-KR" altLang="ko-KR" sz="2000" kern="50">
                <a:effectLst/>
                <a:ea typeface="나눔명조"/>
                <a:cs typeface="나눔명조"/>
              </a:rPr>
              <a:t> </a:t>
            </a:r>
            <a:r>
              <a:rPr lang="ko-KR" altLang="ko-KR" sz="2000" kern="50">
                <a:effectLst/>
                <a:latin typeface="나눔명조"/>
                <a:ea typeface="NanumGothic" pitchFamily="2" charset="-127"/>
                <a:cs typeface="나눔명조"/>
              </a:rPr>
              <a:t>설정해서</a:t>
            </a:r>
            <a:r>
              <a:rPr lang="ko-KR" altLang="ko-KR" sz="2000" kern="50">
                <a:effectLst/>
                <a:ea typeface="나눔명조"/>
                <a:cs typeface="나눔명조"/>
              </a:rPr>
              <a:t> </a:t>
            </a:r>
            <a:r>
              <a:rPr lang="ko-KR" altLang="ko-KR" sz="2000" kern="50">
                <a:effectLst/>
                <a:latin typeface="나눔명조"/>
                <a:ea typeface="NanumGothic" pitchFamily="2" charset="-127"/>
                <a:cs typeface="나눔명조"/>
              </a:rPr>
              <a:t>사용할</a:t>
            </a:r>
            <a:r>
              <a:rPr lang="ko-KR" altLang="ko-KR" sz="2000" kern="50">
                <a:effectLst/>
                <a:ea typeface="나눔명조"/>
                <a:cs typeface="나눔명조"/>
              </a:rPr>
              <a:t> </a:t>
            </a:r>
            <a:r>
              <a:rPr lang="ko-KR" altLang="en-US" sz="2000" kern="50">
                <a:effectLst/>
                <a:ea typeface="나눔명조"/>
                <a:cs typeface="나눔명조"/>
              </a:rPr>
              <a:t>있음</a:t>
            </a:r>
            <a:endParaRPr lang="ko-KR" altLang="en-US" sz="320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1202C6F-291B-9699-0821-1E4C759DC6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152222"/>
            <a:ext cx="5137418" cy="4263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269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05B5CB-353C-5D06-17A7-5948199FD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프로젝트내 </a:t>
            </a:r>
            <a:r>
              <a:rPr lang="en-US" altLang="ko-KR"/>
              <a:t>MariaDB </a:t>
            </a:r>
            <a:r>
              <a:rPr lang="ko-KR" altLang="en-US"/>
              <a:t>연동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9E0ADB-DCDE-D692-B64D-4894FFE8F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JDBC</a:t>
            </a:r>
            <a:r>
              <a:rPr lang="ko-KR" altLang="en-US"/>
              <a:t>를 이용하는 경우 네트워크 통신에 대한 처리를 위한 </a:t>
            </a:r>
            <a:r>
              <a:rPr lang="en-US" altLang="ko-KR"/>
              <a:t>JDBC Driver </a:t>
            </a:r>
            <a:r>
              <a:rPr lang="ko-KR" altLang="en-US"/>
              <a:t>필요 </a:t>
            </a:r>
            <a:endParaRPr lang="en-US" altLang="ko-KR"/>
          </a:p>
          <a:p>
            <a:r>
              <a:rPr lang="ko-KR" altLang="en-US"/>
              <a:t>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6A6E669-14EC-5A0E-2678-FCB9492E0F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662" y="2203146"/>
            <a:ext cx="5550034" cy="37148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76885BE-11AE-FDCD-BACD-B680D8CF6E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4568" y="2069038"/>
            <a:ext cx="4156257" cy="160972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9C042013-4284-BA9E-0EAC-4948240673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24654" y="4734358"/>
            <a:ext cx="7343677" cy="170816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dependencies </a:t>
            </a:r>
            <a:r>
              <a:rPr kumimoji="0" lang="en-US" altLang="ko-KR" sz="1200" b="1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ko-KR" sz="1200" b="1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1200" b="1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ko-KR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compileOnly(</a:t>
            </a:r>
            <a:r>
              <a:rPr kumimoji="0" lang="en-US" altLang="ko-KR" sz="12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'javax.servlet:javax.servlet-api:4.0.1'</a:t>
            </a:r>
            <a:r>
              <a:rPr kumimoji="0" lang="en-US" altLang="ko-KR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ko-KR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ko-KR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testImplementation(</a:t>
            </a:r>
            <a:r>
              <a:rPr kumimoji="0" lang="en-US" altLang="ko-KR" sz="12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"org.junit.jupiter:junit-jupiter-api:</a:t>
            </a:r>
            <a:r>
              <a:rPr kumimoji="0" lang="en-US" altLang="ko-KR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en-US" altLang="ko-KR" sz="1200" b="1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en-US" altLang="ko-KR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junitVersion</a:t>
            </a:r>
            <a:r>
              <a:rPr kumimoji="0" lang="en-US" altLang="ko-KR" sz="1200" b="1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ko-KR" sz="12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ko-KR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ko-KR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testRuntimeOnly(</a:t>
            </a:r>
            <a:r>
              <a:rPr kumimoji="0" lang="en-US" altLang="ko-KR" sz="12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"org.junit.jupiter:junit-jupiter-engine:</a:t>
            </a:r>
            <a:r>
              <a:rPr kumimoji="0" lang="en-US" altLang="ko-KR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kumimoji="0" lang="en-US" altLang="ko-KR" sz="1200" b="1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en-US" altLang="ko-KR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junitVersion</a:t>
            </a:r>
            <a:r>
              <a:rPr kumimoji="0" lang="en-US" altLang="ko-KR" sz="1200" b="1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ko-KR" sz="12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kumimoji="0" lang="en-US" altLang="ko-KR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ko-KR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ko-KR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implementation </a:t>
            </a:r>
            <a:r>
              <a:rPr kumimoji="0" lang="en-US" altLang="ko-KR" sz="12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'org.mariadb.jdbc:mariadb-java-client:3.0.3'</a:t>
            </a:r>
            <a:br>
              <a:rPr kumimoji="0" lang="en-US" altLang="ko-KR" sz="12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ko-KR" sz="12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1200" b="1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ko-KR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ko-KR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0584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2B8DF4-0AF7-2D03-E940-5F80CC1D3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JDBC </a:t>
            </a:r>
            <a:r>
              <a:rPr lang="ko-KR" altLang="en-US"/>
              <a:t>프로그램의 구조</a:t>
            </a:r>
            <a:r>
              <a:rPr lang="en-US" altLang="ko-KR"/>
              <a:t>/</a:t>
            </a:r>
            <a:r>
              <a:rPr lang="ko-KR" altLang="en-US"/>
              <a:t>작성 순서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BA78A2-3029-7339-53EF-C292B5DA5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JDBC </a:t>
            </a:r>
            <a:r>
              <a:rPr lang="ko-KR" altLang="en-US"/>
              <a:t>프로그램의 데이터베이스 처리는 </a:t>
            </a:r>
            <a:r>
              <a:rPr lang="en-US" altLang="ko-KR"/>
              <a:t>JDBC </a:t>
            </a:r>
            <a:r>
              <a:rPr lang="ko-KR" altLang="en-US"/>
              <a:t>드라이버에서 제공하는 </a:t>
            </a:r>
            <a:r>
              <a:rPr lang="en-US" altLang="ko-KR"/>
              <a:t>API</a:t>
            </a:r>
            <a:r>
              <a:rPr lang="ko-KR" altLang="en-US"/>
              <a:t>를 이용하는 구조 </a:t>
            </a:r>
            <a:endParaRPr lang="en-US" altLang="ko-KR"/>
          </a:p>
          <a:p>
            <a:r>
              <a:rPr lang="en-US" altLang="ko-KR"/>
              <a:t>API</a:t>
            </a:r>
            <a:r>
              <a:rPr lang="ko-KR" altLang="en-US"/>
              <a:t>들은 모두 </a:t>
            </a:r>
            <a:r>
              <a:rPr lang="en-US" altLang="ko-KR"/>
              <a:t>java.sql</a:t>
            </a:r>
            <a:r>
              <a:rPr lang="ko-KR" altLang="en-US"/>
              <a:t> 혹은 </a:t>
            </a:r>
            <a:r>
              <a:rPr lang="en-US" altLang="ko-KR"/>
              <a:t>javax.sql</a:t>
            </a:r>
            <a:r>
              <a:rPr lang="ko-KR" altLang="en-US"/>
              <a:t>의 인터페이스 구현 </a:t>
            </a:r>
          </a:p>
        </p:txBody>
      </p:sp>
      <p:sp>
        <p:nvSpPr>
          <p:cNvPr id="9" name="원통형 8">
            <a:extLst>
              <a:ext uri="{FF2B5EF4-FFF2-40B4-BE49-F238E27FC236}">
                <a16:creationId xmlns:a16="http://schemas.microsoft.com/office/drawing/2014/main" id="{4C6DA593-903D-51AA-ADC3-2E749EDF33CE}"/>
              </a:ext>
            </a:extLst>
          </p:cNvPr>
          <p:cNvSpPr/>
          <p:nvPr/>
        </p:nvSpPr>
        <p:spPr>
          <a:xfrm>
            <a:off x="7011508" y="2704597"/>
            <a:ext cx="763325" cy="731520"/>
          </a:xfrm>
          <a:prstGeom prst="can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2060"/>
                </a:solidFill>
              </a:rPr>
              <a:t>DB</a:t>
            </a:r>
            <a:endParaRPr lang="ko-KR" altLang="en-US" dirty="0">
              <a:solidFill>
                <a:srgbClr val="00206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F38680-732D-97AC-1291-AB6A51E325F1}"/>
              </a:ext>
            </a:extLst>
          </p:cNvPr>
          <p:cNvSpPr txBox="1"/>
          <p:nvPr/>
        </p:nvSpPr>
        <p:spPr>
          <a:xfrm>
            <a:off x="1971764" y="2907761"/>
            <a:ext cx="1827894" cy="36933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ko-KR" dirty="0"/>
              <a:t>Java</a:t>
            </a:r>
            <a:r>
              <a:rPr lang="ko-KR" altLang="en-US" dirty="0"/>
              <a:t> </a:t>
            </a:r>
            <a:r>
              <a:rPr lang="en-US" altLang="ko-KR" dirty="0"/>
              <a:t>Program</a:t>
            </a:r>
            <a:endParaRPr lang="ko-KR" altLang="en-US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2C072DB6-DC22-CC6D-9DF2-8305CA49948A}"/>
              </a:ext>
            </a:extLst>
          </p:cNvPr>
          <p:cNvSpPr/>
          <p:nvPr/>
        </p:nvSpPr>
        <p:spPr>
          <a:xfrm>
            <a:off x="4276705" y="2704597"/>
            <a:ext cx="2184928" cy="716175"/>
          </a:xfrm>
          <a:prstGeom prst="roundRect">
            <a:avLst/>
          </a:prstGeom>
          <a:solidFill>
            <a:schemeClr val="bg1"/>
          </a:solidFill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JDBC Driver</a:t>
            </a:r>
            <a:r>
              <a:rPr lang="ko-KR" altLang="en-US" sz="1400" dirty="0">
                <a:solidFill>
                  <a:schemeClr val="tx1"/>
                </a:solidFill>
              </a:rPr>
              <a:t>내 </a:t>
            </a:r>
            <a:r>
              <a:rPr lang="en-US" altLang="ko-KR" sz="1400" dirty="0">
                <a:solidFill>
                  <a:schemeClr val="tx1"/>
                </a:solidFill>
              </a:rPr>
              <a:t>API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2" name="화살표: 왼쪽/오른쪽 11">
            <a:extLst>
              <a:ext uri="{FF2B5EF4-FFF2-40B4-BE49-F238E27FC236}">
                <a16:creationId xmlns:a16="http://schemas.microsoft.com/office/drawing/2014/main" id="{DC02B536-BF40-665B-E078-2A9FED6743C9}"/>
              </a:ext>
            </a:extLst>
          </p:cNvPr>
          <p:cNvSpPr/>
          <p:nvPr/>
        </p:nvSpPr>
        <p:spPr>
          <a:xfrm>
            <a:off x="3679548" y="2959968"/>
            <a:ext cx="717268" cy="26491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왼쪽/오른쪽 12">
            <a:extLst>
              <a:ext uri="{FF2B5EF4-FFF2-40B4-BE49-F238E27FC236}">
                <a16:creationId xmlns:a16="http://schemas.microsoft.com/office/drawing/2014/main" id="{131578AF-39D7-D36E-A452-C3B9B4FB33E9}"/>
              </a:ext>
            </a:extLst>
          </p:cNvPr>
          <p:cNvSpPr/>
          <p:nvPr/>
        </p:nvSpPr>
        <p:spPr>
          <a:xfrm>
            <a:off x="6294240" y="2959968"/>
            <a:ext cx="717268" cy="264917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2DB59DD-435C-4DCA-459D-22432C59C28A}"/>
              </a:ext>
            </a:extLst>
          </p:cNvPr>
          <p:cNvSpPr txBox="1"/>
          <p:nvPr/>
        </p:nvSpPr>
        <p:spPr>
          <a:xfrm>
            <a:off x="760849" y="3957718"/>
            <a:ext cx="7785273" cy="16976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ko-KR" sz="1800" b="1" kern="50">
                <a:effectLst/>
                <a:latin typeface="나눔명조"/>
                <a:ea typeface="NanumGothic" pitchFamily="2" charset="-127"/>
                <a:cs typeface="나눔명조"/>
              </a:rPr>
              <a:t>네트워크를 통해서 데이터베이스와 연결을 맺는 단계 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ko-KR" sz="1800" b="1" kern="50">
                <a:effectLst/>
                <a:latin typeface="나눔명조"/>
                <a:ea typeface="NanumGothic" pitchFamily="2" charset="-127"/>
                <a:cs typeface="나눔명조"/>
              </a:rPr>
              <a:t>데이터베이스에 보낼 </a:t>
            </a:r>
            <a:r>
              <a:rPr lang="en-US" altLang="ko-KR" sz="1800" b="1" kern="50">
                <a:effectLst/>
                <a:latin typeface="나눔명조"/>
                <a:ea typeface="NanumGothic" pitchFamily="2" charset="-127"/>
                <a:cs typeface="나눔명조"/>
              </a:rPr>
              <a:t>SQL</a:t>
            </a:r>
            <a:r>
              <a:rPr lang="ko-KR" altLang="ko-KR" sz="1800" b="1" kern="50">
                <a:effectLst/>
                <a:latin typeface="나눔명조"/>
                <a:ea typeface="NanumGothic" pitchFamily="2" charset="-127"/>
                <a:cs typeface="나눔명조"/>
              </a:rPr>
              <a:t>을 작성하고 전송하는 단계 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ko-KR" sz="1800" b="1" kern="50">
                <a:effectLst/>
                <a:latin typeface="나눔명조"/>
                <a:ea typeface="NanumGothic" pitchFamily="2" charset="-127"/>
                <a:cs typeface="나눔명조"/>
              </a:rPr>
              <a:t>필요하다면 데이터베이스가 보낸 결과를 받아서 처리하는 단계 </a:t>
            </a:r>
          </a:p>
          <a:p>
            <a:pPr marL="342900" lvl="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ko-KR" sz="1800" b="1" kern="50">
                <a:effectLst/>
                <a:latin typeface="나눔명조"/>
                <a:ea typeface="NanumGothic" pitchFamily="2" charset="-127"/>
                <a:cs typeface="나눔명조"/>
              </a:rPr>
              <a:t>데이터베이스와 연결을 종료하는 단계 </a:t>
            </a:r>
          </a:p>
        </p:txBody>
      </p:sp>
    </p:spTree>
    <p:extLst>
      <p:ext uri="{BB962C8B-B14F-4D97-AF65-F5344CB8AC3E}">
        <p14:creationId xmlns:p14="http://schemas.microsoft.com/office/powerpoint/2010/main" val="16558135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88D053-F95C-1861-7A54-83BEE1F98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JDBC </a:t>
            </a:r>
            <a:r>
              <a:rPr lang="ko-KR" altLang="en-US"/>
              <a:t>연결 테스트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A0CEAF-0363-2F88-03FA-F24381E5F6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/>
              <a:t>Junit</a:t>
            </a:r>
            <a:r>
              <a:rPr lang="ko-KR" altLang="en-US"/>
              <a:t>을 이용해서 데이터베이스 연결이 가능한지 테스트 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673339B-8878-289E-D263-DFAAEB9F84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6285" y="1596556"/>
            <a:ext cx="5763116" cy="50013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152352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ko-KR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package </a:t>
            </a:r>
            <a:r>
              <a:rPr kumimoji="0" lang="en-US" altLang="ko-KR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org.zerock.dao</a:t>
            </a:r>
            <a:r>
              <a:rPr kumimoji="0" lang="en-US" altLang="ko-KR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ko-KR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ko-KR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ko-KR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org.junit.jupiter.api.Assertions</a:t>
            </a:r>
            <a:r>
              <a:rPr kumimoji="0" lang="en-US" altLang="ko-KR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ko-KR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ko-KR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org.junit.jupiter.api.</a:t>
            </a:r>
            <a:r>
              <a:rPr kumimoji="0" lang="en-US" altLang="ko-KR" sz="12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kumimoji="0" lang="en-US" altLang="ko-KR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ko-KR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ko-KR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ko-KR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java.sql.Connection</a:t>
            </a:r>
            <a:r>
              <a:rPr kumimoji="0" lang="en-US" altLang="ko-KR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ko-KR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kumimoji="0" lang="en-US" altLang="ko-KR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java.sql.DriverManager</a:t>
            </a:r>
            <a:r>
              <a:rPr kumimoji="0" lang="en-US" altLang="ko-KR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ko-KR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ko-KR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class </a:t>
            </a:r>
            <a:r>
              <a:rPr kumimoji="0" lang="en-US" altLang="ko-KR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ConnectTests </a:t>
            </a:r>
            <a:r>
              <a:rPr kumimoji="0" lang="en-US" altLang="ko-KR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ko-KR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ko-KR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ko-KR" sz="12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@Test</a:t>
            </a:r>
            <a:br>
              <a:rPr kumimoji="0" lang="en-US" altLang="ko-KR" sz="12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1200" b="0" i="0" u="none" strike="noStrike" cap="none" normalizeH="0" baseline="0">
                <a:ln>
                  <a:noFill/>
                </a:ln>
                <a:solidFill>
                  <a:srgbClr val="9E880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ko-KR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public void </a:t>
            </a:r>
            <a:r>
              <a:rPr kumimoji="0" lang="en-US" altLang="ko-KR" sz="1200" b="0" i="0" u="none" strike="noStrike" cap="none" normalizeH="0" baseline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testConnection</a:t>
            </a:r>
            <a:r>
              <a:rPr kumimoji="0" lang="en-US" altLang="ko-KR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kumimoji="0" lang="en-US" altLang="ko-KR" sz="1200" b="0" i="0" u="none" strike="noStrike" cap="none" normalizeH="0" baseline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throws </a:t>
            </a:r>
            <a:r>
              <a:rPr kumimoji="0" lang="en-US" altLang="ko-KR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Exception </a:t>
            </a:r>
            <a:r>
              <a:rPr kumimoji="0" lang="en-US" altLang="ko-KR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ko-KR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ko-KR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ko-KR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kumimoji="0" lang="en-US" altLang="ko-KR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ko-KR" sz="12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forName</a:t>
            </a:r>
            <a:r>
              <a:rPr kumimoji="0" lang="en-US" altLang="ko-KR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ko-KR" sz="12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"org.mariadb.jdbc.Driver"</a:t>
            </a:r>
            <a:r>
              <a:rPr kumimoji="0" lang="en-US" altLang="ko-KR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ko-KR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ko-KR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ko-KR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Connection connection </a:t>
            </a:r>
            <a:r>
              <a:rPr kumimoji="0" lang="en-US" altLang="ko-KR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ko-KR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DriverManager</a:t>
            </a:r>
            <a:r>
              <a:rPr kumimoji="0" lang="en-US" altLang="ko-KR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ko-KR" sz="12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getConnection</a:t>
            </a:r>
            <a:r>
              <a:rPr kumimoji="0" lang="en-US" altLang="ko-KR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br>
              <a:rPr kumimoji="0" lang="en-US" altLang="ko-KR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en-US" altLang="ko-KR" sz="12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"jdbc:mariadb://localhost:3306/webdb"</a:t>
            </a:r>
            <a:r>
              <a:rPr kumimoji="0" lang="en-US" altLang="ko-KR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ko-KR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en-US" altLang="ko-KR" sz="12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"webuser"</a:t>
            </a:r>
            <a:r>
              <a:rPr kumimoji="0" lang="en-US" altLang="ko-KR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kumimoji="0" lang="en-US" altLang="ko-KR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kumimoji="0" lang="en-US" altLang="ko-KR" sz="1200" b="0" i="0" u="none" strike="noStrike" cap="none" normalizeH="0" baseline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"webuser"</a:t>
            </a:r>
            <a:r>
              <a:rPr kumimoji="0" lang="en-US" altLang="ko-KR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ko-KR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ko-KR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ko-KR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Assertions</a:t>
            </a:r>
            <a:r>
              <a:rPr kumimoji="0" lang="en-US" altLang="ko-KR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ko-KR" sz="1200" b="0" i="1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assertNotNull</a:t>
            </a:r>
            <a:r>
              <a:rPr kumimoji="0" lang="en-US" altLang="ko-KR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ko-KR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connection</a:t>
            </a:r>
            <a:r>
              <a:rPr kumimoji="0" lang="en-US" altLang="ko-KR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ko-KR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ko-KR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kumimoji="0" lang="en-US" altLang="ko-KR" sz="12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connection</a:t>
            </a:r>
            <a:r>
              <a:rPr kumimoji="0" lang="en-US" altLang="ko-KR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.close();</a:t>
            </a:r>
            <a:br>
              <a:rPr kumimoji="0" lang="en-US" altLang="ko-KR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br>
              <a:rPr kumimoji="0" lang="en-US" altLang="ko-KR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ko-KR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ko-KR" sz="1200" b="0" i="0" u="none" strike="noStrike" cap="none" normalizeH="0" baseline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ko-KR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ko-KR" sz="36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2302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2F3A07A-5657-F943-BC74-5C0651A32730}"/>
              </a:ext>
            </a:extLst>
          </p:cNvPr>
          <p:cNvSpPr txBox="1"/>
          <p:nvPr/>
        </p:nvSpPr>
        <p:spPr>
          <a:xfrm>
            <a:off x="114300" y="471578"/>
            <a:ext cx="11315699" cy="48432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"/>
            </a:pPr>
            <a:r>
              <a:rPr lang="en-US" altLang="ko-KR" sz="1600" kern="50">
                <a:effectLst/>
                <a:latin typeface="나눔명조"/>
                <a:ea typeface="NanumGothic" pitchFamily="2" charset="-127"/>
                <a:cs typeface="나눔명조"/>
              </a:rPr>
              <a:t>Class.forName( ): JDBC</a:t>
            </a:r>
            <a:r>
              <a:rPr lang="ko-KR" altLang="ko-KR" sz="1600" kern="50">
                <a:effectLst/>
                <a:latin typeface="나눔명조"/>
                <a:ea typeface="NanumGothic" pitchFamily="2" charset="-127"/>
                <a:cs typeface="나눔명조"/>
              </a:rPr>
              <a:t>드라이버 클래스를 메모리 상으로 로딩하는 역할을 합니다</a:t>
            </a:r>
            <a:r>
              <a:rPr lang="en-US" altLang="ko-KR" sz="1600" kern="50">
                <a:effectLst/>
                <a:latin typeface="나눔명조"/>
                <a:ea typeface="NanumGothic" pitchFamily="2" charset="-127"/>
                <a:cs typeface="나눔명조"/>
              </a:rPr>
              <a:t>. </a:t>
            </a:r>
            <a:r>
              <a:rPr lang="ko-KR" altLang="ko-KR" sz="1600" kern="50">
                <a:effectLst/>
                <a:latin typeface="나눔명조"/>
                <a:ea typeface="NanumGothic" pitchFamily="2" charset="-127"/>
                <a:cs typeface="나눔명조"/>
              </a:rPr>
              <a:t>이 때 문자열은 패키지명과 클래스명의 대소문자까지 정확히 일치해야 합니다</a:t>
            </a:r>
            <a:r>
              <a:rPr lang="en-US" altLang="ko-KR" sz="1600" kern="50">
                <a:effectLst/>
                <a:latin typeface="나눔명조"/>
                <a:ea typeface="NanumGothic" pitchFamily="2" charset="-127"/>
                <a:cs typeface="나눔명조"/>
              </a:rPr>
              <a:t>. </a:t>
            </a:r>
            <a:r>
              <a:rPr lang="ko-KR" altLang="ko-KR" sz="1600" kern="50">
                <a:effectLst/>
                <a:latin typeface="나눔명조"/>
                <a:ea typeface="NanumGothic" pitchFamily="2" charset="-127"/>
                <a:cs typeface="나눔명조"/>
              </a:rPr>
              <a:t>만일</a:t>
            </a:r>
            <a:r>
              <a:rPr lang="en-US" altLang="ko-KR" sz="1600" kern="50">
                <a:effectLst/>
                <a:latin typeface="나눔명조"/>
                <a:ea typeface="NanumGothic" pitchFamily="2" charset="-127"/>
                <a:cs typeface="나눔명조"/>
              </a:rPr>
              <a:t> JDBC </a:t>
            </a:r>
            <a:r>
              <a:rPr lang="ko-KR" altLang="ko-KR" sz="1600" kern="50">
                <a:effectLst/>
                <a:latin typeface="나눔명조"/>
                <a:ea typeface="NanumGothic" pitchFamily="2" charset="-127"/>
                <a:cs typeface="나눔명조"/>
              </a:rPr>
              <a:t>드라이버 파일이 없는 경우에는 이 부분에서 예외가 발생하게 됩니다</a:t>
            </a:r>
            <a:r>
              <a:rPr lang="en-US" altLang="ko-KR" sz="1600" kern="50">
                <a:effectLst/>
                <a:latin typeface="나눔명조"/>
                <a:ea typeface="NanumGothic" pitchFamily="2" charset="-127"/>
                <a:cs typeface="나눔명조"/>
              </a:rPr>
              <a:t>. </a:t>
            </a:r>
            <a:endParaRPr lang="ko-KR" altLang="ko-KR" sz="1600" kern="50">
              <a:effectLst/>
              <a:latin typeface="나눔명조"/>
              <a:ea typeface="NanumGothic" pitchFamily="2" charset="-127"/>
              <a:cs typeface="나눔명조"/>
            </a:endParaRP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"/>
            </a:pPr>
            <a:r>
              <a:rPr lang="en-US" altLang="ko-KR" sz="1600" kern="50">
                <a:effectLst/>
                <a:latin typeface="나눔명조"/>
                <a:ea typeface="NanumGothic" pitchFamily="2" charset="-127"/>
                <a:cs typeface="나눔명조"/>
              </a:rPr>
              <a:t>Connection connection: java.sql</a:t>
            </a:r>
            <a:r>
              <a:rPr lang="ko-KR" altLang="ko-KR" sz="1600" kern="50">
                <a:effectLst/>
                <a:latin typeface="나눔명조"/>
                <a:ea typeface="NanumGothic" pitchFamily="2" charset="-127"/>
                <a:cs typeface="나눔명조"/>
              </a:rPr>
              <a:t>의 </a:t>
            </a:r>
            <a:r>
              <a:rPr lang="en-US" altLang="ko-KR" sz="1600" kern="50">
                <a:effectLst/>
                <a:latin typeface="나눔명조"/>
                <a:ea typeface="NanumGothic" pitchFamily="2" charset="-127"/>
                <a:cs typeface="나눔명조"/>
              </a:rPr>
              <a:t>Connection </a:t>
            </a:r>
            <a:r>
              <a:rPr lang="ko-KR" altLang="ko-KR" sz="1600" kern="50">
                <a:effectLst/>
                <a:latin typeface="나눔명조"/>
                <a:ea typeface="NanumGothic" pitchFamily="2" charset="-127"/>
                <a:cs typeface="나눔명조"/>
              </a:rPr>
              <a:t>인터페이스 타입의 변수입니다</a:t>
            </a:r>
            <a:r>
              <a:rPr lang="en-US" altLang="ko-KR" sz="1600" kern="50">
                <a:effectLst/>
                <a:latin typeface="나눔명조"/>
                <a:ea typeface="NanumGothic" pitchFamily="2" charset="-127"/>
                <a:cs typeface="나눔명조"/>
              </a:rPr>
              <a:t>. Connection</a:t>
            </a:r>
            <a:r>
              <a:rPr lang="ko-KR" altLang="ko-KR" sz="1600" kern="50">
                <a:effectLst/>
                <a:latin typeface="나눔명조"/>
                <a:ea typeface="NanumGothic" pitchFamily="2" charset="-127"/>
                <a:cs typeface="나눔명조"/>
              </a:rPr>
              <a:t>은 데이터베이스와 연결이 정상적으로 이루어졌을때만 생성됩니다</a:t>
            </a:r>
            <a:r>
              <a:rPr lang="en-US" altLang="ko-KR" sz="1600" kern="50">
                <a:effectLst/>
                <a:latin typeface="나눔명조"/>
                <a:ea typeface="NanumGothic" pitchFamily="2" charset="-127"/>
                <a:cs typeface="나눔명조"/>
              </a:rPr>
              <a:t>. </a:t>
            </a:r>
            <a:endParaRPr lang="ko-KR" altLang="ko-KR" sz="1600" kern="50">
              <a:effectLst/>
              <a:latin typeface="나눔명조"/>
              <a:ea typeface="NanumGothic" pitchFamily="2" charset="-127"/>
              <a:cs typeface="나눔명조"/>
            </a:endParaRP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"/>
            </a:pPr>
            <a:r>
              <a:rPr lang="en-US" altLang="ko-KR" sz="1600" kern="50">
                <a:effectLst/>
                <a:latin typeface="나눔명조"/>
                <a:ea typeface="NanumGothic" pitchFamily="2" charset="-127"/>
                <a:cs typeface="나눔명조"/>
              </a:rPr>
              <a:t>DriverManager.getConnection( ): </a:t>
            </a:r>
            <a:r>
              <a:rPr lang="ko-KR" altLang="ko-KR" sz="1600" kern="50">
                <a:effectLst/>
                <a:latin typeface="나눔명조"/>
                <a:ea typeface="NanumGothic" pitchFamily="2" charset="-127"/>
                <a:cs typeface="나눔명조"/>
              </a:rPr>
              <a:t>데이터베이스내에 있는 여러 정보들을 통해서 특정한 데이터베이스</a:t>
            </a:r>
            <a:r>
              <a:rPr lang="en-US" altLang="ko-KR" sz="1600" kern="50">
                <a:effectLst/>
                <a:latin typeface="나눔명조"/>
                <a:ea typeface="NanumGothic" pitchFamily="2" charset="-127"/>
                <a:cs typeface="나눔명조"/>
              </a:rPr>
              <a:t>(</a:t>
            </a:r>
            <a:r>
              <a:rPr lang="ko-KR" altLang="ko-KR" sz="1600" kern="50">
                <a:effectLst/>
                <a:latin typeface="나눔명조"/>
                <a:ea typeface="NanumGothic" pitchFamily="2" charset="-127"/>
                <a:cs typeface="나눔명조"/>
              </a:rPr>
              <a:t>예제에서는 </a:t>
            </a:r>
            <a:r>
              <a:rPr lang="en-US" altLang="ko-KR" sz="1600" kern="50">
                <a:effectLst/>
                <a:latin typeface="나눔명조"/>
                <a:ea typeface="NanumGothic" pitchFamily="2" charset="-127"/>
                <a:cs typeface="나눔명조"/>
              </a:rPr>
              <a:t>webdb)</a:t>
            </a:r>
            <a:r>
              <a:rPr lang="ko-KR" altLang="ko-KR" sz="1600" kern="50">
                <a:effectLst/>
                <a:latin typeface="나눔명조"/>
                <a:ea typeface="NanumGothic" pitchFamily="2" charset="-127"/>
                <a:cs typeface="나눔명조"/>
              </a:rPr>
              <a:t>에 연결을 시도합니다</a:t>
            </a:r>
            <a:r>
              <a:rPr lang="en-US" altLang="ko-KR" sz="1600" kern="50">
                <a:effectLst/>
                <a:latin typeface="나눔명조"/>
                <a:ea typeface="NanumGothic" pitchFamily="2" charset="-127"/>
                <a:cs typeface="나눔명조"/>
              </a:rPr>
              <a:t>. </a:t>
            </a:r>
            <a:endParaRPr lang="ko-KR" altLang="ko-KR" sz="1600" kern="50">
              <a:effectLst/>
              <a:latin typeface="나눔명조"/>
              <a:ea typeface="NanumGothic" pitchFamily="2" charset="-127"/>
              <a:cs typeface="나눔명조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"/>
            </a:pPr>
            <a:r>
              <a:rPr lang="en-US" altLang="ko-KR" sz="1600" kern="50">
                <a:effectLst/>
                <a:latin typeface="나눔명조"/>
                <a:ea typeface="NanumGothic" pitchFamily="2" charset="-127"/>
                <a:cs typeface="나눔명조"/>
              </a:rPr>
              <a:t>‘jdbc:mariadb://localhost:3306/webdb’ </a:t>
            </a:r>
            <a:r>
              <a:rPr lang="ko-KR" altLang="ko-KR" sz="1600" kern="50">
                <a:effectLst/>
                <a:latin typeface="나눔명조"/>
                <a:ea typeface="NanumGothic" pitchFamily="2" charset="-127"/>
                <a:cs typeface="나눔명조"/>
              </a:rPr>
              <a:t>는</a:t>
            </a:r>
            <a:r>
              <a:rPr lang="en-US" altLang="ko-KR" sz="1600" kern="50">
                <a:effectLst/>
                <a:latin typeface="나눔명조"/>
                <a:ea typeface="NanumGothic" pitchFamily="2" charset="-127"/>
                <a:cs typeface="나눔명조"/>
              </a:rPr>
              <a:t> jdbc</a:t>
            </a:r>
            <a:r>
              <a:rPr lang="ko-KR" altLang="ko-KR" sz="1600" kern="50">
                <a:effectLst/>
                <a:latin typeface="나눔명조"/>
                <a:ea typeface="NanumGothic" pitchFamily="2" charset="-127"/>
                <a:cs typeface="나눔명조"/>
              </a:rPr>
              <a:t>프로토콜이라는 것을 이용한다는 의미이고</a:t>
            </a:r>
            <a:r>
              <a:rPr lang="en-US" altLang="ko-KR" sz="1600" kern="50">
                <a:effectLst/>
                <a:latin typeface="나눔명조"/>
                <a:ea typeface="NanumGothic" pitchFamily="2" charset="-127"/>
                <a:cs typeface="나눔명조"/>
              </a:rPr>
              <a:t>, localhost:3306</a:t>
            </a:r>
            <a:r>
              <a:rPr lang="ko-KR" altLang="ko-KR" sz="1600" kern="50">
                <a:effectLst/>
                <a:latin typeface="나눔명조"/>
                <a:ea typeface="NanumGothic" pitchFamily="2" charset="-127"/>
                <a:cs typeface="나눔명조"/>
              </a:rPr>
              <a:t>은 네트워크 연결 정보를</a:t>
            </a:r>
            <a:r>
              <a:rPr lang="en-US" altLang="ko-KR" sz="1600" kern="50">
                <a:effectLst/>
                <a:latin typeface="나눔명조"/>
                <a:ea typeface="NanumGothic" pitchFamily="2" charset="-127"/>
                <a:cs typeface="나눔명조"/>
              </a:rPr>
              <a:t>, webdb</a:t>
            </a:r>
            <a:r>
              <a:rPr lang="ko-KR" altLang="ko-KR" sz="1600" kern="50">
                <a:effectLst/>
                <a:latin typeface="나눔명조"/>
                <a:ea typeface="NanumGothic" pitchFamily="2" charset="-127"/>
                <a:cs typeface="나눔명조"/>
              </a:rPr>
              <a:t>는 연결하려는 데이터베이스 정보를 의미합니다</a:t>
            </a:r>
            <a:r>
              <a:rPr lang="en-US" altLang="ko-KR" sz="1600" kern="50">
                <a:effectLst/>
                <a:latin typeface="나눔명조"/>
                <a:ea typeface="NanumGothic" pitchFamily="2" charset="-127"/>
                <a:cs typeface="나눔명조"/>
              </a:rPr>
              <a:t>. </a:t>
            </a:r>
            <a:endParaRPr lang="ko-KR" altLang="ko-KR" sz="1600" kern="50">
              <a:effectLst/>
              <a:latin typeface="나눔명조"/>
              <a:ea typeface="NanumGothic" pitchFamily="2" charset="-127"/>
              <a:cs typeface="나눔명조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"/>
            </a:pPr>
            <a:r>
              <a:rPr lang="en-US" altLang="ko-KR" sz="1600" kern="50">
                <a:effectLst/>
                <a:latin typeface="나눔명조"/>
                <a:ea typeface="NanumGothic" pitchFamily="2" charset="-127"/>
                <a:cs typeface="나눔명조"/>
              </a:rPr>
              <a:t>webuser: </a:t>
            </a:r>
            <a:r>
              <a:rPr lang="ko-KR" altLang="ko-KR" sz="1600" kern="50">
                <a:effectLst/>
                <a:latin typeface="나눔명조"/>
                <a:ea typeface="NanumGothic" pitchFamily="2" charset="-127"/>
                <a:cs typeface="나눔명조"/>
              </a:rPr>
              <a:t>연결을 위해서는 사용자의 계정과 패스워드가 필요합니다</a:t>
            </a:r>
            <a:r>
              <a:rPr lang="en-US" altLang="ko-KR" sz="1600" kern="50">
                <a:effectLst/>
                <a:latin typeface="나눔명조"/>
                <a:ea typeface="NanumGothic" pitchFamily="2" charset="-127"/>
                <a:cs typeface="나눔명조"/>
              </a:rPr>
              <a:t>. </a:t>
            </a:r>
            <a:endParaRPr lang="ko-KR" altLang="ko-KR" sz="1600" kern="50">
              <a:effectLst/>
              <a:latin typeface="나눔명조"/>
              <a:ea typeface="NanumGothic" pitchFamily="2" charset="-127"/>
              <a:cs typeface="나눔명조"/>
            </a:endParaRP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"/>
            </a:pPr>
            <a:r>
              <a:rPr lang="en-US" altLang="ko-KR" sz="1600" kern="50">
                <a:effectLst/>
                <a:latin typeface="나눔명조"/>
                <a:ea typeface="NanumGothic" pitchFamily="2" charset="-127"/>
                <a:cs typeface="나눔명조"/>
              </a:rPr>
              <a:t>Assertions.assertNotNull( ): </a:t>
            </a:r>
            <a:r>
              <a:rPr lang="ko-KR" altLang="ko-KR" sz="1600" kern="50">
                <a:effectLst/>
                <a:latin typeface="나눔명조"/>
                <a:ea typeface="NanumGothic" pitchFamily="2" charset="-127"/>
                <a:cs typeface="나눔명조"/>
              </a:rPr>
              <a:t>데이터베이스와 정상적으로 연결이 된다면 </a:t>
            </a:r>
            <a:r>
              <a:rPr lang="en-US" altLang="ko-KR" sz="1600" kern="50">
                <a:effectLst/>
                <a:latin typeface="나눔명조"/>
                <a:ea typeface="NanumGothic" pitchFamily="2" charset="-127"/>
                <a:cs typeface="나눔명조"/>
              </a:rPr>
              <a:t>Connection </a:t>
            </a:r>
            <a:r>
              <a:rPr lang="ko-KR" altLang="ko-KR" sz="1600" kern="50">
                <a:effectLst/>
                <a:latin typeface="나눔명조"/>
                <a:ea typeface="NanumGothic" pitchFamily="2" charset="-127"/>
                <a:cs typeface="나눔명조"/>
              </a:rPr>
              <a:t>타입의 객체는 </a:t>
            </a:r>
            <a:r>
              <a:rPr lang="en-US" altLang="ko-KR" sz="1600" kern="50">
                <a:effectLst/>
                <a:latin typeface="나눔명조"/>
                <a:ea typeface="NanumGothic" pitchFamily="2" charset="-127"/>
                <a:cs typeface="나눔명조"/>
              </a:rPr>
              <a:t>null</a:t>
            </a:r>
            <a:r>
              <a:rPr lang="ko-KR" altLang="ko-KR" sz="1600" kern="50">
                <a:effectLst/>
                <a:latin typeface="나눔명조"/>
                <a:ea typeface="NanumGothic" pitchFamily="2" charset="-127"/>
                <a:cs typeface="나눔명조"/>
              </a:rPr>
              <a:t>이 아니라는 것을 확신한다는 의미입니다</a:t>
            </a:r>
            <a:r>
              <a:rPr lang="en-US" altLang="ko-KR" sz="1600" kern="50">
                <a:effectLst/>
                <a:latin typeface="나눔명조"/>
                <a:ea typeface="NanumGothic" pitchFamily="2" charset="-127"/>
                <a:cs typeface="나눔명조"/>
              </a:rPr>
              <a:t>. </a:t>
            </a:r>
            <a:endParaRPr lang="ko-KR" altLang="ko-KR" sz="1600" kern="50">
              <a:effectLst/>
              <a:latin typeface="나눔명조"/>
              <a:ea typeface="NanumGothic" pitchFamily="2" charset="-127"/>
              <a:cs typeface="나눔명조"/>
            </a:endParaRP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"/>
            </a:pPr>
            <a:r>
              <a:rPr lang="en-US" altLang="ko-KR" sz="1600" kern="50">
                <a:effectLst/>
                <a:latin typeface="나눔명조"/>
                <a:ea typeface="NanumGothic" pitchFamily="2" charset="-127"/>
                <a:cs typeface="나눔명조"/>
              </a:rPr>
              <a:t>connection.close( ): </a:t>
            </a:r>
            <a:r>
              <a:rPr lang="ko-KR" altLang="ko-KR" sz="1600" kern="50">
                <a:effectLst/>
                <a:latin typeface="나눔명조"/>
                <a:ea typeface="NanumGothic" pitchFamily="2" charset="-127"/>
                <a:cs typeface="나눔명조"/>
              </a:rPr>
              <a:t>데이터베이스와의 연결을 종료합니다</a:t>
            </a:r>
            <a:r>
              <a:rPr lang="en-US" altLang="ko-KR" sz="1600" kern="50">
                <a:effectLst/>
                <a:latin typeface="나눔명조"/>
                <a:ea typeface="NanumGothic" pitchFamily="2" charset="-127"/>
                <a:cs typeface="나눔명조"/>
              </a:rPr>
              <a:t>. JDBC </a:t>
            </a:r>
            <a:r>
              <a:rPr lang="ko-KR" altLang="ko-KR" sz="1600" kern="50">
                <a:effectLst/>
                <a:latin typeface="나눔명조"/>
                <a:ea typeface="NanumGothic" pitchFamily="2" charset="-127"/>
                <a:cs typeface="나눔명조"/>
              </a:rPr>
              <a:t>프로그램은 데이터베이스와 연결을 잠깐씩 맺고 종료하는 방식으로 처리됩니다</a:t>
            </a:r>
            <a:r>
              <a:rPr lang="en-US" altLang="ko-KR" sz="1600" kern="50">
                <a:effectLst/>
                <a:latin typeface="나눔명조"/>
                <a:ea typeface="NanumGothic" pitchFamily="2" charset="-127"/>
                <a:cs typeface="나눔명조"/>
              </a:rPr>
              <a:t>. </a:t>
            </a:r>
            <a:r>
              <a:rPr lang="ko-KR" altLang="ko-KR" sz="1600" kern="50">
                <a:effectLst/>
                <a:latin typeface="나눔명조"/>
                <a:ea typeface="NanumGothic" pitchFamily="2" charset="-127"/>
                <a:cs typeface="나눔명조"/>
              </a:rPr>
              <a:t>따라서 반드시 작업이 완료되면 데이터베이스와의 연결을 종료해주어야만 합니다</a:t>
            </a:r>
            <a:r>
              <a:rPr lang="en-US" altLang="ko-KR" sz="1600" kern="50">
                <a:effectLst/>
                <a:latin typeface="나눔명조"/>
                <a:ea typeface="NanumGothic" pitchFamily="2" charset="-127"/>
                <a:cs typeface="나눔명조"/>
              </a:rPr>
              <a:t>. </a:t>
            </a:r>
            <a:endParaRPr lang="ko-KR" altLang="ko-KR" sz="1600" kern="50">
              <a:effectLst/>
              <a:latin typeface="나눔명조"/>
              <a:ea typeface="NanumGothic" pitchFamily="2" charset="-127"/>
              <a:cs typeface="나눔명조"/>
            </a:endParaRPr>
          </a:p>
        </p:txBody>
      </p:sp>
    </p:spTree>
    <p:extLst>
      <p:ext uri="{BB962C8B-B14F-4D97-AF65-F5344CB8AC3E}">
        <p14:creationId xmlns:p14="http://schemas.microsoft.com/office/powerpoint/2010/main" val="33173126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427</TotalTime>
  <Words>2149</Words>
  <Application>Microsoft Office PowerPoint</Application>
  <PresentationFormat>와이드스크린</PresentationFormat>
  <Paragraphs>300</Paragraphs>
  <Slides>30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37" baseType="lpstr">
      <vt:lpstr>Apple SD Gothic Neo</vt:lpstr>
      <vt:lpstr>나눔명조</vt:lpstr>
      <vt:lpstr>맑은 고딕</vt:lpstr>
      <vt:lpstr>Arial</vt:lpstr>
      <vt:lpstr>Courier New</vt:lpstr>
      <vt:lpstr>Wingdings</vt:lpstr>
      <vt:lpstr>Office 테마</vt:lpstr>
      <vt:lpstr>PART2 –웹과 데이터베이스</vt:lpstr>
      <vt:lpstr>JDBC 프로그래밍의 준비 </vt:lpstr>
      <vt:lpstr>MariaDB 설치와 생성</vt:lpstr>
      <vt:lpstr>데이터베이스 생성과 사용자 생성 </vt:lpstr>
      <vt:lpstr>Intellij의 MariaDB설정</vt:lpstr>
      <vt:lpstr>프로젝트내 MariaDB 연동 </vt:lpstr>
      <vt:lpstr>JDBC 프로그램의 구조/작성 순서 </vt:lpstr>
      <vt:lpstr>JDBC 연결 테스트 </vt:lpstr>
      <vt:lpstr>PowerPoint 프레젠테이션</vt:lpstr>
      <vt:lpstr>데이터베이스내 테이블 생성 </vt:lpstr>
      <vt:lpstr>PowerPoint 프레젠테이션</vt:lpstr>
      <vt:lpstr>데이터의 추가 </vt:lpstr>
      <vt:lpstr>데이터-select </vt:lpstr>
      <vt:lpstr>데이터 – update/delete</vt:lpstr>
      <vt:lpstr>DML과 쿼리의 차이</vt:lpstr>
      <vt:lpstr>JDBC를 위한 API와 용어들 </vt:lpstr>
      <vt:lpstr>close( )의 의미 </vt:lpstr>
      <vt:lpstr>Connection Pool과 DataSource</vt:lpstr>
      <vt:lpstr>DAO(Data Access Object)</vt:lpstr>
      <vt:lpstr>프로젝트내 JDBC 구현 </vt:lpstr>
      <vt:lpstr>Lombok 라이브러리</vt:lpstr>
      <vt:lpstr>Lombok라이브러리 추가 </vt:lpstr>
      <vt:lpstr>HikariCP의 설정 </vt:lpstr>
      <vt:lpstr>ConnectionUtil </vt:lpstr>
      <vt:lpstr>@Cleanup</vt:lpstr>
      <vt:lpstr>웹 MVC와 JDBC의 결합</vt:lpstr>
      <vt:lpstr>ModelMapper라이브러리</vt:lpstr>
      <vt:lpstr>Log4j2와 @Log4j2</vt:lpstr>
      <vt:lpstr>컨트롤러와 서비스 객체의 연동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Kang Wallter</dc:creator>
  <cp:lastModifiedBy>Kang Wallter</cp:lastModifiedBy>
  <cp:revision>21</cp:revision>
  <dcterms:created xsi:type="dcterms:W3CDTF">2022-06-30T08:46:31Z</dcterms:created>
  <dcterms:modified xsi:type="dcterms:W3CDTF">2022-08-22T14:34:26Z</dcterms:modified>
</cp:coreProperties>
</file>