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sldIdLst>
    <p:sldId id="256" r:id="rId2"/>
    <p:sldId id="400" r:id="rId3"/>
    <p:sldId id="402" r:id="rId4"/>
    <p:sldId id="401" r:id="rId5"/>
    <p:sldId id="408" r:id="rId6"/>
    <p:sldId id="407" r:id="rId7"/>
    <p:sldId id="404" r:id="rId8"/>
    <p:sldId id="405" r:id="rId9"/>
    <p:sldId id="406" r:id="rId10"/>
    <p:sldId id="417" r:id="rId11"/>
    <p:sldId id="409" r:id="rId12"/>
    <p:sldId id="410" r:id="rId13"/>
    <p:sldId id="418" r:id="rId14"/>
    <p:sldId id="413" r:id="rId15"/>
    <p:sldId id="421" r:id="rId16"/>
    <p:sldId id="419" r:id="rId17"/>
    <p:sldId id="422" r:id="rId18"/>
    <p:sldId id="420" r:id="rId19"/>
    <p:sldId id="423" r:id="rId20"/>
    <p:sldId id="393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7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220.69.209.17:404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와 </a:t>
            </a:r>
            <a:r>
              <a:rPr lang="en-US" altLang="ko-KR" dirty="0" err="1"/>
              <a:t>Gitlab</a:t>
            </a:r>
            <a:r>
              <a:rPr lang="ko-KR" altLang="en-US" dirty="0"/>
              <a:t>설치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18.05.29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378D3-89B4-4328-8D44-6277CDE2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Docker-</a:t>
            </a:r>
            <a:r>
              <a:rPr lang="ko-KR" altLang="en-US" dirty="0"/>
              <a:t>사용의 기대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301A5-C7E6-40A5-A16D-FAEFF5CF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서버는 새로 세팅 시 또는 기존 </a:t>
            </a:r>
            <a:r>
              <a:rPr lang="en-US" altLang="ko-KR" dirty="0"/>
              <a:t>OS </a:t>
            </a:r>
            <a:r>
              <a:rPr lang="ko-KR" altLang="en-US" dirty="0"/>
              <a:t>배포판이나 환경이 바뀔 시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 버전이 다르거나 동일한 포트를 사용하는 경우 프로그램 설치도 까다로움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서버에서 사용하는 각 컨테이너는 서로 영향을 끼치지 않고 독립적으로 실행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새 버전 </a:t>
            </a:r>
            <a:r>
              <a:rPr lang="en-US" altLang="ko-KR" dirty="0">
                <a:solidFill>
                  <a:srgbClr val="FF0000"/>
                </a:solidFill>
              </a:rPr>
              <a:t>OS </a:t>
            </a:r>
            <a:r>
              <a:rPr lang="ko-KR" altLang="en-US" dirty="0">
                <a:solidFill>
                  <a:srgbClr val="FF0000"/>
                </a:solidFill>
              </a:rPr>
              <a:t>배포</a:t>
            </a:r>
            <a:r>
              <a:rPr lang="ko-KR" altLang="en-US" dirty="0"/>
              <a:t>나 </a:t>
            </a:r>
            <a:r>
              <a:rPr lang="ko-KR" altLang="en-US" dirty="0">
                <a:solidFill>
                  <a:srgbClr val="FF0000"/>
                </a:solidFill>
              </a:rPr>
              <a:t>프로그램 업데이트 </a:t>
            </a:r>
            <a:r>
              <a:rPr lang="ko-KR" altLang="en-US" dirty="0"/>
              <a:t>등 손쉬운 서버 관리가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33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600" dirty="0" err="1"/>
              <a:t>Gitlab</a:t>
            </a:r>
            <a:r>
              <a:rPr lang="ko-KR" altLang="en-US" sz="2600" dirty="0"/>
              <a:t>은 </a:t>
            </a:r>
            <a:r>
              <a:rPr lang="en-US" altLang="ko-KR" sz="2600" dirty="0"/>
              <a:t>Git</a:t>
            </a:r>
            <a:r>
              <a:rPr lang="ko-KR" altLang="en-US" sz="2600" dirty="0"/>
              <a:t>의 원격 저장소 기능과 이슈 </a:t>
            </a:r>
            <a:r>
              <a:rPr lang="ko-KR" altLang="en-US" sz="2600" dirty="0" err="1"/>
              <a:t>트래커</a:t>
            </a:r>
            <a:r>
              <a:rPr lang="ko-KR" altLang="en-US" sz="2600" dirty="0"/>
              <a:t> 기능 등을 제공하는 소프트웨어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en-US" altLang="ko-KR" sz="2600" dirty="0" err="1"/>
              <a:t>Gitlab</a:t>
            </a:r>
            <a:r>
              <a:rPr lang="ko-KR" altLang="en-US" sz="2600" dirty="0"/>
              <a:t>의</a:t>
            </a:r>
            <a:r>
              <a:rPr lang="en-US" altLang="ko-KR" sz="2600" dirty="0"/>
              <a:t> </a:t>
            </a:r>
            <a:r>
              <a:rPr lang="ko-KR" altLang="en-US" sz="2600" dirty="0"/>
              <a:t>특징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 </a:t>
            </a:r>
            <a:endParaRPr lang="en-US" altLang="ko-KR" sz="2600" dirty="0"/>
          </a:p>
          <a:p>
            <a:pPr lvl="1"/>
            <a:r>
              <a:rPr lang="ko-KR" altLang="en-US" sz="2200" dirty="0"/>
              <a:t>설치형 버전관리 시스템</a:t>
            </a:r>
            <a:endParaRPr lang="en-US" altLang="ko-KR" sz="2200" dirty="0"/>
          </a:p>
          <a:p>
            <a:pPr lvl="2"/>
            <a:r>
              <a:rPr lang="ko-KR" altLang="en-US" sz="1800" dirty="0"/>
              <a:t>자신의 서버에 직접 설치 후 사용</a:t>
            </a:r>
            <a:endParaRPr lang="en-US" altLang="ko-KR" sz="18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/>
              <a:t>클라우드 버전 관리 시스템</a:t>
            </a:r>
            <a:endParaRPr lang="en-US" altLang="ko-KR" sz="2200" dirty="0"/>
          </a:p>
          <a:p>
            <a:pPr lvl="2"/>
            <a:r>
              <a:rPr lang="ko-KR" altLang="en-US" sz="1800" dirty="0"/>
              <a:t>서버 없이도 </a:t>
            </a:r>
            <a:r>
              <a:rPr lang="en-US" altLang="ko-KR" sz="1800" dirty="0"/>
              <a:t>gitlab.com</a:t>
            </a:r>
            <a:r>
              <a:rPr lang="ko-KR" altLang="en-US" sz="1800" dirty="0"/>
              <a:t>으로 이용 가능</a:t>
            </a:r>
            <a:endParaRPr lang="en-US" altLang="ko-KR" sz="18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/>
              <a:t>이슈 </a:t>
            </a:r>
            <a:r>
              <a:rPr lang="ko-KR" altLang="en-US" sz="2200" dirty="0" err="1"/>
              <a:t>트래커</a:t>
            </a:r>
            <a:r>
              <a:rPr lang="ko-KR" altLang="en-US" sz="2200" dirty="0"/>
              <a:t> 제공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/>
              <a:t>Git </a:t>
            </a:r>
            <a:r>
              <a:rPr lang="ko-KR" altLang="en-US" sz="2200" dirty="0"/>
              <a:t>원격 저장소</a:t>
            </a:r>
            <a:r>
              <a:rPr lang="en-US" altLang="ko-KR" sz="2200" dirty="0"/>
              <a:t>, API </a:t>
            </a:r>
            <a:r>
              <a:rPr lang="ko-KR" altLang="en-US" sz="2200" dirty="0"/>
              <a:t>제공</a:t>
            </a:r>
            <a:endParaRPr lang="en-US" altLang="ko-KR" sz="2200" dirty="0"/>
          </a:p>
          <a:p>
            <a:pPr lvl="1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4098" name="Picture 2" descr="https://ocadotechnology.com/wp-content/uploads/2017/07/gitlab-stacked_wm_no_bg.png">
            <a:extLst>
              <a:ext uri="{FF2B5EF4-FFF2-40B4-BE49-F238E27FC236}">
                <a16:creationId xmlns:a16="http://schemas.microsoft.com/office/drawing/2014/main" id="{F158E43D-A3D0-4421-AA8D-9D81B22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80928"/>
            <a:ext cx="3841321" cy="421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5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63D45-4C42-4D3B-BE49-022AFDE5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 </a:t>
            </a:r>
            <a:r>
              <a:rPr lang="ko-KR" altLang="en-US" dirty="0"/>
              <a:t>설치</a:t>
            </a:r>
            <a:r>
              <a:rPr lang="en-US" altLang="ko-KR" dirty="0"/>
              <a:t>(Docker)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17963-31C0-4641-9424-B85B0FB4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을 사용한 설치 방법</a:t>
            </a:r>
            <a:r>
              <a:rPr lang="en-US" altLang="ko-KR" dirty="0"/>
              <a:t>(</a:t>
            </a:r>
            <a:r>
              <a:rPr lang="ko-KR" altLang="en-US" dirty="0"/>
              <a:t>공식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GitLab </a:t>
            </a:r>
            <a:r>
              <a:rPr lang="ko-KR" altLang="en-US" dirty="0"/>
              <a:t>이미지 다운로드</a:t>
            </a:r>
            <a:endParaRPr lang="en-US" altLang="ko-KR" dirty="0"/>
          </a:p>
          <a:p>
            <a:pPr lvl="1"/>
            <a:r>
              <a:rPr lang="en-US" altLang="ko-KR" dirty="0"/>
              <a:t>docker pull </a:t>
            </a:r>
            <a:r>
              <a:rPr lang="en-US" altLang="ko-KR" dirty="0" err="1"/>
              <a:t>gitlab</a:t>
            </a:r>
            <a:r>
              <a:rPr lang="en-US" altLang="ko-KR" dirty="0"/>
              <a:t>/</a:t>
            </a:r>
            <a:r>
              <a:rPr lang="en-US" altLang="ko-KR" dirty="0" err="1"/>
              <a:t>gitlab-ce</a:t>
            </a:r>
            <a:endParaRPr lang="en-US" altLang="ko-KR" dirty="0"/>
          </a:p>
          <a:p>
            <a:r>
              <a:rPr lang="en-US" altLang="ko-KR" dirty="0"/>
              <a:t>GitLab </a:t>
            </a:r>
            <a:r>
              <a:rPr lang="ko-KR" altLang="en-US" dirty="0"/>
              <a:t>테스트용 실행</a:t>
            </a:r>
            <a:endParaRPr lang="en-US" altLang="ko-KR" dirty="0"/>
          </a:p>
          <a:p>
            <a:pPr lvl="1"/>
            <a:r>
              <a:rPr lang="en-US" altLang="ko-KR" dirty="0"/>
              <a:t>docker run --</a:t>
            </a:r>
            <a:r>
              <a:rPr lang="en-US" altLang="ko-KR" dirty="0" err="1"/>
              <a:t>rm</a:t>
            </a:r>
            <a:r>
              <a:rPr lang="en-US" altLang="ko-KR" dirty="0"/>
              <a:t> -d -p 10080:80 --name </a:t>
            </a:r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en-US" altLang="ko-KR" dirty="0" err="1"/>
              <a:t>gitlab</a:t>
            </a:r>
            <a:r>
              <a:rPr lang="en-US" altLang="ko-KR" dirty="0"/>
              <a:t>/</a:t>
            </a:r>
            <a:r>
              <a:rPr lang="en-US" altLang="ko-KR" dirty="0" err="1"/>
              <a:t>gitlab-ce</a:t>
            </a:r>
            <a:endParaRPr lang="en-US" altLang="ko-KR" dirty="0"/>
          </a:p>
          <a:p>
            <a:pPr lvl="1"/>
            <a:r>
              <a:rPr lang="ko-KR" altLang="en-US" dirty="0"/>
              <a:t>실행 후 약 </a:t>
            </a:r>
            <a:r>
              <a:rPr lang="en-US" altLang="ko-KR" dirty="0"/>
              <a:t>5~10</a:t>
            </a:r>
            <a:r>
              <a:rPr lang="ko-KR" altLang="en-US" dirty="0"/>
              <a:t>분의 대기시간이 필요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FD22D1-F679-475C-AC43-F350FB2DF02D}"/>
              </a:ext>
            </a:extLst>
          </p:cNvPr>
          <p:cNvSpPr/>
          <p:nvPr/>
        </p:nvSpPr>
        <p:spPr>
          <a:xfrm>
            <a:off x="1007988" y="6279574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https://docs.gitlab.com/omnibus/docker/README.html</a:t>
            </a:r>
          </a:p>
        </p:txBody>
      </p:sp>
    </p:spTree>
    <p:extLst>
      <p:ext uri="{BB962C8B-B14F-4D97-AF65-F5344CB8AC3E}">
        <p14:creationId xmlns:p14="http://schemas.microsoft.com/office/powerpoint/2010/main" val="79444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63D45-4C42-4D3B-BE49-022AFDE5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 </a:t>
            </a:r>
            <a:r>
              <a:rPr lang="ko-KR" altLang="en-US" dirty="0"/>
              <a:t>이미지 다운로드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2559FC-BE5F-4172-9BD0-BBED7DCDC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8" y="1484784"/>
            <a:ext cx="7783434" cy="331236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28FF1D2-71C1-4BE0-94B2-EB092C5F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4821189"/>
            <a:ext cx="7991475" cy="12721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Kafka 3</a:t>
            </a:r>
            <a:r>
              <a:rPr lang="ko-KR" altLang="en-US" dirty="0"/>
              <a:t>번에 </a:t>
            </a:r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이미지를 설치해 </a:t>
            </a:r>
            <a:r>
              <a:rPr lang="en-US" altLang="ko-KR" dirty="0"/>
              <a:t>docker</a:t>
            </a:r>
            <a:r>
              <a:rPr lang="ko-KR" altLang="en-US" dirty="0"/>
              <a:t>를 통해 실행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94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AB81-0424-495D-BC48-E56BF355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7B767-B0C1-4C0C-AEFB-EA3C1B256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http://220.69.209.17:4040/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포트포워딩을</a:t>
            </a:r>
            <a:r>
              <a:rPr lang="ko-KR" altLang="en-US" dirty="0"/>
              <a:t> 통해 </a:t>
            </a:r>
            <a:r>
              <a:rPr lang="en-US" altLang="ko-KR" dirty="0"/>
              <a:t>4040</a:t>
            </a:r>
            <a:r>
              <a:rPr lang="ko-KR" altLang="en-US" dirty="0"/>
              <a:t>번 포트에서 접속이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프로젝트를 만들어 </a:t>
            </a:r>
            <a:r>
              <a:rPr lang="en-US" altLang="ko-KR" dirty="0"/>
              <a:t>test – repository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66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AB81-0424-495D-BC48-E56BF355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확인 </a:t>
            </a:r>
            <a:r>
              <a:rPr lang="en-US" altLang="ko-KR" dirty="0"/>
              <a:t>– project</a:t>
            </a:r>
            <a:r>
              <a:rPr lang="ko-KR" altLang="en-US" dirty="0"/>
              <a:t> 생성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6F9D945-73CC-43BF-BF4D-57505FE17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4"/>
            <a:ext cx="6571333" cy="5272087"/>
          </a:xfrm>
        </p:spPr>
      </p:pic>
    </p:spTree>
    <p:extLst>
      <p:ext uri="{BB962C8B-B14F-4D97-AF65-F5344CB8AC3E}">
        <p14:creationId xmlns:p14="http://schemas.microsoft.com/office/powerpoint/2010/main" val="27920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AB81-0424-495D-BC48-E56BF355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확인 </a:t>
            </a:r>
            <a:r>
              <a:rPr lang="en-US" altLang="ko-KR" dirty="0"/>
              <a:t>–</a:t>
            </a:r>
            <a:r>
              <a:rPr lang="en-US" altLang="ko-KR" dirty="0" err="1"/>
              <a:t>ssh</a:t>
            </a:r>
            <a:r>
              <a:rPr lang="ko-KR" altLang="en-US" dirty="0"/>
              <a:t> 키 등록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E38B17-D885-4BC3-BB08-5ABF7170F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4"/>
            <a:ext cx="7812360" cy="3727465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A36E9BE-9777-49EC-81B7-3FC916CB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437112"/>
            <a:ext cx="7991475" cy="527208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로컬 </a:t>
            </a:r>
            <a:r>
              <a:rPr lang="en-US" altLang="ko-KR" dirty="0"/>
              <a:t>pc</a:t>
            </a:r>
            <a:r>
              <a:rPr lang="ko-KR" altLang="en-US" dirty="0"/>
              <a:t>가 아닌 </a:t>
            </a:r>
            <a:r>
              <a:rPr lang="en-US" altLang="ko-KR" dirty="0" err="1"/>
              <a:t>kafka</a:t>
            </a:r>
            <a:r>
              <a:rPr lang="en-US" altLang="ko-KR" dirty="0"/>
              <a:t> </a:t>
            </a:r>
            <a:r>
              <a:rPr lang="ko-KR" altLang="en-US" dirty="0"/>
              <a:t>셸 상에서 사용하기 위해 </a:t>
            </a:r>
            <a:r>
              <a:rPr lang="en-US" altLang="ko-KR" dirty="0"/>
              <a:t>–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키를 등록해 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43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AB81-0424-495D-BC48-E56BF355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확인 </a:t>
            </a:r>
            <a:r>
              <a:rPr lang="en-US" altLang="ko-KR" dirty="0"/>
              <a:t>–</a:t>
            </a:r>
            <a:r>
              <a:rPr lang="en-US" altLang="ko-KR" dirty="0" err="1"/>
              <a:t>ssh</a:t>
            </a:r>
            <a:r>
              <a:rPr lang="ko-KR" altLang="en-US" dirty="0"/>
              <a:t> 키 등록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ACE27C-EF5B-4642-9F17-2D9880B20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340768"/>
            <a:ext cx="8244408" cy="39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0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AB81-0424-495D-BC48-E56BF355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연구원 회원 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CD9EAB-80FA-4D05-9771-75B96EEC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052736"/>
            <a:ext cx="5256510" cy="35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2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AB81-0424-495D-BC48-E56BF355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연구원 회원 가입 </a:t>
            </a:r>
            <a:r>
              <a:rPr lang="en-US" altLang="ko-KR" dirty="0"/>
              <a:t>– </a:t>
            </a:r>
            <a:r>
              <a:rPr lang="ko-KR" altLang="en-US" dirty="0"/>
              <a:t>관리자설정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81ED6E-1178-48CA-B968-DF069D0EF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14" y="980728"/>
            <a:ext cx="4573883" cy="53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91" y="113405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컨테이너 기반의 오픈소스 가상화 플랫폼</a:t>
            </a:r>
            <a:endParaRPr lang="en-US" altLang="ko-KR" dirty="0"/>
          </a:p>
          <a:p>
            <a:pPr lvl="1"/>
            <a:r>
              <a:rPr lang="ko-KR" altLang="en-US" dirty="0"/>
              <a:t>격리된 공간에서 프로세스가 동작하는 기술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다양한 프로그램</a:t>
            </a:r>
            <a:r>
              <a:rPr lang="en-US" altLang="ko-KR" dirty="0"/>
              <a:t>, </a:t>
            </a:r>
            <a:r>
              <a:rPr lang="ko-KR" altLang="en-US" dirty="0"/>
              <a:t>실행 환경을 추상화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프로그램의 배포</a:t>
            </a:r>
            <a:r>
              <a:rPr lang="en-US" altLang="ko-KR" dirty="0"/>
              <a:t>, </a:t>
            </a:r>
            <a:r>
              <a:rPr lang="ko-KR" altLang="en-US" dirty="0"/>
              <a:t>및 관리를 단순하게 해준다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F821C9-44E3-40FA-8CFB-90A56839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05064"/>
            <a:ext cx="3168352" cy="26218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2CC22F-9423-4BD3-98EA-201BA6597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005064"/>
            <a:ext cx="3140968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Docker-</a:t>
            </a:r>
            <a:r>
              <a:rPr lang="ko-KR" altLang="en-US" dirty="0"/>
              <a:t>가상화 방식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2" descr="가상머신과 도커">
            <a:extLst>
              <a:ext uri="{FF2B5EF4-FFF2-40B4-BE49-F238E27FC236}">
                <a16:creationId xmlns:a16="http://schemas.microsoft.com/office/drawing/2014/main" id="{DE19B200-50D5-47FC-BB8E-CE961EF801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9762"/>
            <a:ext cx="7633756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4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Docker-</a:t>
            </a:r>
            <a:r>
              <a:rPr lang="ko-KR" altLang="en-US" dirty="0"/>
              <a:t>가상화 방식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DF526A0-E788-4302-A766-A01B2D2D584F}"/>
              </a:ext>
            </a:extLst>
          </p:cNvPr>
          <p:cNvSpPr txBox="1">
            <a:spLocks/>
          </p:cNvSpPr>
          <p:nvPr/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기존의 가상화</a:t>
            </a:r>
            <a:r>
              <a:rPr lang="en-US" altLang="ko-KR" kern="0" dirty="0"/>
              <a:t> =&gt; </a:t>
            </a:r>
            <a:r>
              <a:rPr lang="ko-KR" altLang="en-US" kern="0" dirty="0"/>
              <a:t>호스트 </a:t>
            </a:r>
            <a:r>
              <a:rPr lang="en-US" altLang="ko-KR" kern="0" dirty="0"/>
              <a:t>OS</a:t>
            </a:r>
            <a:r>
              <a:rPr lang="ko-KR" altLang="en-US" kern="0" dirty="0"/>
              <a:t>위에 게스트 </a:t>
            </a:r>
            <a:r>
              <a:rPr lang="en-US" altLang="ko-KR" kern="0" dirty="0"/>
              <a:t>OS </a:t>
            </a:r>
            <a:r>
              <a:rPr lang="ko-KR" altLang="en-US" kern="0" dirty="0"/>
              <a:t>전체를 가상화 하여 간단하지만 </a:t>
            </a:r>
            <a:r>
              <a:rPr lang="ko-KR" altLang="en-US" kern="0" dirty="0">
                <a:solidFill>
                  <a:srgbClr val="FF0000"/>
                </a:solidFill>
              </a:rPr>
              <a:t>무겁고 느림</a:t>
            </a:r>
            <a:endParaRPr lang="en-US" altLang="ko-KR" kern="0" dirty="0">
              <a:solidFill>
                <a:srgbClr val="FF0000"/>
              </a:solidFill>
            </a:endParaRPr>
          </a:p>
          <a:p>
            <a:endParaRPr lang="en-US" altLang="ko-KR" kern="0" dirty="0">
              <a:solidFill>
                <a:srgbClr val="FF0000"/>
              </a:solidFill>
            </a:endParaRPr>
          </a:p>
          <a:p>
            <a:r>
              <a:rPr lang="ko-KR" altLang="en-US" kern="0" dirty="0"/>
              <a:t>이처럼 추가적인 </a:t>
            </a:r>
            <a:r>
              <a:rPr lang="en-US" altLang="ko-KR" kern="0" dirty="0"/>
              <a:t>OS</a:t>
            </a:r>
            <a:r>
              <a:rPr lang="ko-KR" altLang="en-US" kern="0" dirty="0"/>
              <a:t>를 설치하는 방법은 성능에 문제가 생김 </a:t>
            </a:r>
            <a:r>
              <a:rPr lang="en-US" altLang="ko-KR" kern="0" dirty="0"/>
              <a:t>=&gt; </a:t>
            </a:r>
            <a:r>
              <a:rPr lang="ko-KR" altLang="en-US" kern="0" dirty="0">
                <a:solidFill>
                  <a:srgbClr val="FF0000"/>
                </a:solidFill>
              </a:rPr>
              <a:t>프로세스를 격리</a:t>
            </a:r>
            <a:r>
              <a:rPr lang="ko-KR" altLang="en-US" kern="0" dirty="0"/>
              <a:t>하는 </a:t>
            </a:r>
            <a:r>
              <a:rPr lang="ko-KR" altLang="en-US" kern="0" dirty="0">
                <a:highlight>
                  <a:srgbClr val="FFFF00"/>
                </a:highlight>
              </a:rPr>
              <a:t>컨테이너</a:t>
            </a:r>
            <a:r>
              <a:rPr lang="ko-KR" altLang="en-US" kern="0" dirty="0"/>
              <a:t> 등장</a:t>
            </a:r>
            <a:endParaRPr lang="en-US" altLang="ko-KR" kern="0" dirty="0"/>
          </a:p>
          <a:p>
            <a:pPr marL="0" indent="0">
              <a:buNone/>
            </a:pPr>
            <a:endParaRPr lang="en-US" altLang="ko-KR" kern="0" dirty="0">
              <a:solidFill>
                <a:srgbClr val="FF6600"/>
              </a:solidFill>
            </a:endParaRPr>
          </a:p>
          <a:p>
            <a:r>
              <a:rPr lang="en-US" altLang="ko-KR" kern="0" dirty="0"/>
              <a:t>CPU</a:t>
            </a:r>
            <a:r>
              <a:rPr lang="ko-KR" altLang="en-US" kern="0" dirty="0"/>
              <a:t>나 메모리는 </a:t>
            </a:r>
            <a:r>
              <a:rPr lang="ko-KR" altLang="en-US" kern="0" dirty="0">
                <a:solidFill>
                  <a:srgbClr val="FF0000"/>
                </a:solidFill>
              </a:rPr>
              <a:t>프로세스가 필요한 만큼</a:t>
            </a:r>
            <a:r>
              <a:rPr lang="ko-KR" altLang="en-US" kern="0" dirty="0"/>
              <a:t>만 추가로 사용해 성능적 저하가 비교적 적다</a:t>
            </a:r>
            <a:r>
              <a:rPr lang="en-US" altLang="ko-KR" kern="0" dirty="0"/>
              <a:t>.</a:t>
            </a:r>
          </a:p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3863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Docker- </a:t>
            </a:r>
            <a:r>
              <a:rPr lang="ko-KR" altLang="en-US" dirty="0"/>
              <a:t>컨테이너와 이미지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2" descr="Docker image">
            <a:extLst>
              <a:ext uri="{FF2B5EF4-FFF2-40B4-BE49-F238E27FC236}">
                <a16:creationId xmlns:a16="http://schemas.microsoft.com/office/drawing/2014/main" id="{6F2A81D6-7EAC-4C72-B187-88D4CFE5C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t="7258" r="3195" b="3097"/>
          <a:stretch/>
        </p:blipFill>
        <p:spPr bwMode="auto">
          <a:xfrm>
            <a:off x="774812" y="1481564"/>
            <a:ext cx="811836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9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Docker- </a:t>
            </a:r>
            <a:r>
              <a:rPr lang="ko-KR" altLang="en-US" dirty="0"/>
              <a:t>컨테이너와 이미지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DF526A0-E788-4302-A766-A01B2D2D584F}"/>
              </a:ext>
            </a:extLst>
          </p:cNvPr>
          <p:cNvSpPr txBox="1">
            <a:spLocks/>
          </p:cNvSpPr>
          <p:nvPr/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kern="0" dirty="0"/>
          </a:p>
          <a:p>
            <a:r>
              <a:rPr lang="ko-KR" altLang="en-US" kern="0" dirty="0"/>
              <a:t>이미지는 컨테이너 실행에 필요한 파일과 설정 값 등을 포함하고 있다</a:t>
            </a:r>
            <a:r>
              <a:rPr lang="en-US" altLang="ko-KR" kern="0" dirty="0"/>
              <a:t>.</a:t>
            </a:r>
          </a:p>
          <a:p>
            <a:endParaRPr lang="en-US" altLang="ko-KR" kern="0" dirty="0"/>
          </a:p>
          <a:p>
            <a:r>
              <a:rPr lang="ko-KR" altLang="en-US" kern="0" dirty="0"/>
              <a:t>컨테이너의 상태가 바뀌거나 컨테이너가 삭제 되더라도 이미지는 변하지 않고 남아있다</a:t>
            </a:r>
            <a:r>
              <a:rPr lang="en-US" altLang="ko-KR" kern="0" dirty="0"/>
              <a:t>.</a:t>
            </a:r>
          </a:p>
          <a:p>
            <a:pPr marL="0" indent="0">
              <a:buNone/>
            </a:pPr>
            <a:endParaRPr lang="en-US" altLang="ko-KR" kern="0" dirty="0"/>
          </a:p>
          <a:p>
            <a:r>
              <a:rPr lang="ko-KR" altLang="en-US" kern="0" dirty="0"/>
              <a:t>같은 이미지로 여러 개의 컨테이너를 실행할 수도 있다</a:t>
            </a:r>
            <a:r>
              <a:rPr lang="en-US" altLang="ko-KR" kern="0" dirty="0"/>
              <a:t>.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77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DC91C-1544-436A-8FFC-2CA9D366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80367-433E-4963-9DBF-69EE9F5B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 설치 스크립트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300" dirty="0" err="1"/>
              <a:t>sudo</a:t>
            </a:r>
            <a:r>
              <a:rPr lang="en-US" altLang="ko-KR" sz="2300" dirty="0"/>
              <a:t> curl -</a:t>
            </a:r>
            <a:r>
              <a:rPr lang="en-US" altLang="ko-KR" sz="2300" dirty="0" err="1"/>
              <a:t>fsSL</a:t>
            </a:r>
            <a:r>
              <a:rPr lang="en-US" altLang="ko-KR" sz="2300" dirty="0"/>
              <a:t> https://get.docker.com/ | </a:t>
            </a:r>
            <a:r>
              <a:rPr lang="en-US" altLang="ko-KR" sz="2300" dirty="0" err="1"/>
              <a:t>sudo</a:t>
            </a:r>
            <a:r>
              <a:rPr lang="en-US" altLang="ko-KR" sz="2300" dirty="0"/>
              <a:t> </a:t>
            </a:r>
            <a:r>
              <a:rPr lang="en-US" altLang="ko-KR" sz="2300" dirty="0" err="1"/>
              <a:t>sh</a:t>
            </a:r>
            <a:endParaRPr lang="en-US" altLang="ko-KR" sz="23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/>
              <a:t>권한 추가하기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300" dirty="0" err="1"/>
              <a:t>sudo</a:t>
            </a:r>
            <a:r>
              <a:rPr lang="en-US" altLang="ko-KR" sz="2300" dirty="0"/>
              <a:t> </a:t>
            </a:r>
            <a:r>
              <a:rPr lang="en-US" altLang="ko-KR" sz="2300" dirty="0" err="1"/>
              <a:t>usermod</a:t>
            </a:r>
            <a:r>
              <a:rPr lang="en-US" altLang="ko-KR" sz="2300" dirty="0"/>
              <a:t> -</a:t>
            </a:r>
            <a:r>
              <a:rPr lang="en-US" altLang="ko-KR" sz="2300" dirty="0" err="1"/>
              <a:t>aG</a:t>
            </a:r>
            <a:r>
              <a:rPr lang="en-US" altLang="ko-KR" sz="2300" dirty="0"/>
              <a:t> docker </a:t>
            </a:r>
            <a:r>
              <a:rPr lang="en-US" altLang="ko-KR" sz="2300" i="1" dirty="0"/>
              <a:t>username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i="1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/>
              <a:t>설치 확인하기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300" dirty="0"/>
              <a:t>docker version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300" dirty="0"/>
              <a:t>Docker</a:t>
            </a:r>
            <a:r>
              <a:rPr lang="ko-KR" altLang="en-US" sz="2300" dirty="0"/>
              <a:t> </a:t>
            </a:r>
            <a:r>
              <a:rPr lang="en-US" altLang="ko-KR" sz="2300" dirty="0"/>
              <a:t>Client</a:t>
            </a:r>
            <a:r>
              <a:rPr lang="ko-KR" altLang="en-US" sz="2300" dirty="0"/>
              <a:t>와 </a:t>
            </a:r>
            <a:r>
              <a:rPr lang="en-US" altLang="ko-KR" sz="2300" dirty="0"/>
              <a:t>Server </a:t>
            </a:r>
            <a:r>
              <a:rPr lang="ko-KR" altLang="en-US" sz="2300" dirty="0"/>
              <a:t>모두 버전정보가 나와야 함</a:t>
            </a:r>
            <a:endParaRPr lang="en-US" altLang="ko-KR" sz="2300" dirty="0"/>
          </a:p>
          <a:p>
            <a:pPr lvl="1">
              <a:buFont typeface="Wingdings" panose="05000000000000000000" pitchFamily="2" charset="2"/>
              <a:buChar char="u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53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2E40C-FE98-4C66-A2C5-1702052C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Kafka003</a:t>
            </a:r>
            <a:r>
              <a:rPr lang="ko-KR" altLang="en-US" dirty="0"/>
              <a:t>에</a:t>
            </a:r>
            <a:r>
              <a:rPr lang="en-US" altLang="ko-KR" dirty="0"/>
              <a:t> docker </a:t>
            </a:r>
            <a:r>
              <a:rPr lang="ko-KR" altLang="en-US"/>
              <a:t>설치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149882-9F1C-449F-A1B6-FC44A8D5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593490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0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378D3-89B4-4328-8D44-6277CDE2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Docker-Compose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301A5-C7E6-40A5-A16D-FAEFF5CF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실행 시</a:t>
            </a:r>
            <a:r>
              <a:rPr lang="en-US" altLang="ko-KR" dirty="0"/>
              <a:t>, </a:t>
            </a:r>
            <a:r>
              <a:rPr lang="ko-KR" altLang="en-US" dirty="0"/>
              <a:t>여러 옵션을 설정할 수 있는데</a:t>
            </a:r>
            <a:r>
              <a:rPr lang="en-US" altLang="ko-KR" dirty="0"/>
              <a:t>, </a:t>
            </a:r>
            <a:r>
              <a:rPr lang="ko-KR" altLang="en-US" dirty="0"/>
              <a:t>이걸 문서화 해서 관리하는 도구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sz="2000" dirty="0"/>
              <a:t>https://github.com/docker/compose/releases</a:t>
            </a:r>
          </a:p>
          <a:p>
            <a:pPr lvl="1"/>
            <a:r>
              <a:rPr lang="en-US" altLang="ko-KR" sz="2000" dirty="0"/>
              <a:t>curl -L https://github.com/docker/compose/releases/download/1.18.0/docker-compose-`uname -s`-`</a:t>
            </a:r>
            <a:r>
              <a:rPr lang="en-US" altLang="ko-KR" sz="2000" dirty="0" err="1"/>
              <a:t>uname</a:t>
            </a:r>
            <a:r>
              <a:rPr lang="en-US" altLang="ko-KR" sz="2000" dirty="0"/>
              <a:t> -m` -o /</a:t>
            </a:r>
            <a:r>
              <a:rPr lang="en-US" altLang="ko-KR" sz="2000" dirty="0" err="1"/>
              <a:t>usr</a:t>
            </a:r>
            <a:r>
              <a:rPr lang="en-US" altLang="ko-KR" sz="2000" dirty="0"/>
              <a:t>/local/bin/docker-compose</a:t>
            </a:r>
          </a:p>
          <a:p>
            <a:pPr lvl="1"/>
            <a:r>
              <a:rPr lang="en-US" altLang="ko-KR" sz="2000" dirty="0" err="1"/>
              <a:t>chmod</a:t>
            </a:r>
            <a:r>
              <a:rPr lang="en-US" altLang="ko-KR" sz="2000" dirty="0"/>
              <a:t> +x /</a:t>
            </a:r>
            <a:r>
              <a:rPr lang="en-US" altLang="ko-KR" sz="2000" dirty="0" err="1"/>
              <a:t>usr</a:t>
            </a:r>
            <a:r>
              <a:rPr lang="en-US" altLang="ko-KR" sz="2000" dirty="0"/>
              <a:t>/local/bin/docker-compose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3023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12325</TotalTime>
  <Words>474</Words>
  <Application>Microsoft Office PowerPoint</Application>
  <PresentationFormat>화면 슬라이드 쇼(4:3)</PresentationFormat>
  <Paragraphs>94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Docker와 Gitlab설치</vt:lpstr>
      <vt:lpstr>Docker란?</vt:lpstr>
      <vt:lpstr>Docker-가상화 방식</vt:lpstr>
      <vt:lpstr>Docker-가상화 방식</vt:lpstr>
      <vt:lpstr>Docker- 컨테이너와 이미지</vt:lpstr>
      <vt:lpstr>Docker- 컨테이너와 이미지</vt:lpstr>
      <vt:lpstr>Docker 설치</vt:lpstr>
      <vt:lpstr>Kafka003에 docker 설치</vt:lpstr>
      <vt:lpstr>Docker-Compose</vt:lpstr>
      <vt:lpstr>Docker-사용의 기대</vt:lpstr>
      <vt:lpstr>GitLab</vt:lpstr>
      <vt:lpstr>GitLab 설치(Docker)</vt:lpstr>
      <vt:lpstr>GitLab 이미지 다운로드</vt:lpstr>
      <vt:lpstr>동작 확인</vt:lpstr>
      <vt:lpstr>동작 확인 – project 생성</vt:lpstr>
      <vt:lpstr>동작 확인 –ssh 키 등록</vt:lpstr>
      <vt:lpstr>동작 확인 –ssh 키 등록 2</vt:lpstr>
      <vt:lpstr>연구원 회원 가입</vt:lpstr>
      <vt:lpstr>연구원 회원 가입 – 관리자설정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545</cp:revision>
  <cp:lastPrinted>2018-02-13T05:00:29Z</cp:lastPrinted>
  <dcterms:created xsi:type="dcterms:W3CDTF">2013-09-09T21:16:08Z</dcterms:created>
  <dcterms:modified xsi:type="dcterms:W3CDTF">2018-05-29T07:49:57Z</dcterms:modified>
</cp:coreProperties>
</file>