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9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14" autoAdjust="0"/>
  </p:normalViewPr>
  <p:slideViewPr>
    <p:cSldViewPr>
      <p:cViewPr varScale="1">
        <p:scale>
          <a:sx n="127" d="100"/>
          <a:sy n="127" d="100"/>
        </p:scale>
        <p:origin x="142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이해와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/>
              <a:t>18.07.05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02329A4-BE43-4CC2-BCD5-04AA1976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Send.py</a:t>
            </a:r>
            <a:r>
              <a:rPr lang="ko-KR" altLang="en-US" dirty="0"/>
              <a:t>는 </a:t>
            </a:r>
            <a:r>
              <a:rPr lang="en-US" altLang="ko-KR" dirty="0"/>
              <a:t>exchange</a:t>
            </a:r>
            <a:r>
              <a:rPr lang="ko-KR" altLang="en-US" dirty="0"/>
              <a:t>로 </a:t>
            </a:r>
            <a:r>
              <a:rPr lang="en-US" altLang="ko-KR" dirty="0"/>
              <a:t>“Hello world”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Receive.py</a:t>
            </a:r>
            <a:r>
              <a:rPr lang="ko-KR" altLang="en-US" dirty="0"/>
              <a:t>는 </a:t>
            </a:r>
            <a:r>
              <a:rPr lang="en-US" altLang="ko-KR" dirty="0"/>
              <a:t>Broker </a:t>
            </a:r>
            <a:r>
              <a:rPr lang="ko-KR" altLang="en-US" dirty="0"/>
              <a:t>내부에서 큐로 전달된 메시지를 읽어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: </a:t>
            </a:r>
            <a:r>
              <a:rPr lang="ko-KR" altLang="en-US" dirty="0"/>
              <a:t>콘솔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3635B8-8A42-4459-B358-F13D39DAE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4548"/>
            <a:ext cx="4445826" cy="13739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AA2F04-A273-4D4E-8E4F-B00B0F7F6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9" y="3722008"/>
            <a:ext cx="4752454" cy="150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: </a:t>
            </a:r>
            <a:r>
              <a:rPr lang="ko-KR" altLang="en-US" dirty="0"/>
              <a:t>웹 모니터링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5272E-ABE2-4199-B812-E7E1D3AD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모니터링 서비스에서는 실시간으로 메시지가 가는 빈도</a:t>
            </a:r>
            <a:r>
              <a:rPr lang="en-US" altLang="ko-KR" dirty="0"/>
              <a:t>, </a:t>
            </a:r>
            <a:r>
              <a:rPr lang="ko-KR" altLang="en-US" dirty="0"/>
              <a:t>속도 등의 시각화 제공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FDD95E-BE4E-40D2-BEA8-B0CABBC92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3529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0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: </a:t>
            </a:r>
            <a:r>
              <a:rPr lang="ko-KR" altLang="en-US" dirty="0"/>
              <a:t>웹 모니터링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5272E-ABE2-4199-B812-E7E1D3AD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 그라운드로 돌아가는 프로그램</a:t>
            </a:r>
            <a:r>
              <a:rPr lang="en-US" altLang="ko-KR" dirty="0"/>
              <a:t>, </a:t>
            </a:r>
            <a:r>
              <a:rPr lang="ko-KR" altLang="en-US" dirty="0"/>
              <a:t>보내는 메시지의 </a:t>
            </a:r>
            <a:r>
              <a:rPr lang="ko-KR" altLang="en-US"/>
              <a:t>프로토콜 정보 등도 표기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80F5F-F966-4C87-A50B-53C31506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230000"/>
            <a:ext cx="8229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sz="2600" dirty="0"/>
              <a:t>일종의 메시지 브로커로</a:t>
            </a:r>
            <a:r>
              <a:rPr lang="en-US" altLang="ko-KR" sz="2600" dirty="0"/>
              <a:t> </a:t>
            </a:r>
            <a:r>
              <a:rPr lang="ko-KR" altLang="en-US" sz="2600" dirty="0"/>
              <a:t>시스템 간</a:t>
            </a:r>
            <a:r>
              <a:rPr lang="en-US" altLang="ko-KR" sz="2600" dirty="0"/>
              <a:t> </a:t>
            </a:r>
            <a:r>
              <a:rPr lang="ko-KR" altLang="en-US" sz="2600" dirty="0"/>
              <a:t>메시지를 전달</a:t>
            </a:r>
            <a:endParaRPr lang="en-US" altLang="ko-KR" sz="2600" dirty="0"/>
          </a:p>
          <a:p>
            <a:endParaRPr lang="en-US" altLang="ko-KR" sz="1800" dirty="0"/>
          </a:p>
          <a:p>
            <a:pPr lvl="1"/>
            <a:r>
              <a:rPr lang="en-US" altLang="ko-KR" sz="2200" dirty="0"/>
              <a:t>RabbitMQ </a:t>
            </a:r>
            <a:r>
              <a:rPr lang="ko-KR" altLang="en-US" sz="2200" dirty="0"/>
              <a:t>구조 이해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가상 </a:t>
            </a:r>
            <a:r>
              <a:rPr lang="ko-KR" altLang="en-US" sz="2200" dirty="0" err="1"/>
              <a:t>머신에</a:t>
            </a:r>
            <a:r>
              <a:rPr lang="ko-KR" altLang="en-US" sz="2200" dirty="0"/>
              <a:t> 설치 및 설정 </a:t>
            </a:r>
            <a:r>
              <a:rPr lang="en-US" altLang="ko-KR" sz="2200" dirty="0"/>
              <a:t>(</a:t>
            </a:r>
            <a:r>
              <a:rPr lang="ko-KR" altLang="en-US" sz="2200" dirty="0"/>
              <a:t>로컬 호스트</a:t>
            </a:r>
            <a:r>
              <a:rPr lang="en-US" altLang="ko-KR" sz="2200" dirty="0"/>
              <a:t>, </a:t>
            </a:r>
            <a:r>
              <a:rPr lang="ko-KR" altLang="en-US" sz="2200" dirty="0"/>
              <a:t>포트 </a:t>
            </a:r>
            <a:r>
              <a:rPr lang="en-US" altLang="ko-KR" sz="2200" dirty="0"/>
              <a:t>, </a:t>
            </a:r>
            <a:r>
              <a:rPr lang="ko-KR" altLang="en-US" sz="2200" dirty="0"/>
              <a:t>노드 등</a:t>
            </a:r>
            <a:r>
              <a:rPr lang="en-US" altLang="ko-KR" sz="2200" dirty="0"/>
              <a:t>)</a:t>
            </a:r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메시지 생산</a:t>
            </a:r>
            <a:r>
              <a:rPr lang="en-US" altLang="ko-KR" sz="2200" dirty="0"/>
              <a:t>,</a:t>
            </a:r>
            <a:r>
              <a:rPr lang="ko-KR" altLang="en-US" sz="2200" dirty="0"/>
              <a:t> 소비 테스트</a:t>
            </a:r>
            <a:r>
              <a:rPr lang="en-US" altLang="ko-K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16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sz="2600" dirty="0"/>
              <a:t>범용 메시징 서버로 다양한 메시징 방식을 제공</a:t>
            </a:r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/>
              <a:t>기본적으로 </a:t>
            </a:r>
            <a:r>
              <a:rPr lang="en-US" altLang="ko-KR" sz="2600" dirty="0"/>
              <a:t>AMQP </a:t>
            </a:r>
            <a:r>
              <a:rPr lang="ko-KR" altLang="en-US" sz="2600" dirty="0"/>
              <a:t>기반이지만 플러그인 방식으로</a:t>
            </a:r>
            <a:r>
              <a:rPr lang="en-US" altLang="ko-KR" sz="2600" dirty="0"/>
              <a:t>MQTT </a:t>
            </a:r>
            <a:r>
              <a:rPr lang="ko-KR" altLang="en-US" sz="2600" dirty="0"/>
              <a:t>프로토콜도 지원</a:t>
            </a:r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HTTP(S), STOMP, </a:t>
            </a:r>
            <a:r>
              <a:rPr lang="ko-KR" altLang="en-US" sz="2600" dirty="0"/>
              <a:t>웹 소켓</a:t>
            </a:r>
            <a:r>
              <a:rPr lang="en-US" altLang="ko-KR" sz="2600" dirty="0"/>
              <a:t>, JSONRPC </a:t>
            </a:r>
            <a:r>
              <a:rPr lang="ko-KR" altLang="en-US" sz="2600" dirty="0"/>
              <a:t>등의 다양한 통신 방식을 지원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5261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sz="2600" dirty="0"/>
              <a:t>Producer</a:t>
            </a:r>
            <a:r>
              <a:rPr lang="ko-KR" altLang="en-US" sz="2600" dirty="0"/>
              <a:t>는 </a:t>
            </a:r>
            <a:r>
              <a:rPr lang="en-US" altLang="ko-KR" sz="2600" dirty="0"/>
              <a:t>Consumer</a:t>
            </a:r>
            <a:r>
              <a:rPr lang="ko-KR" altLang="en-US" sz="2600" dirty="0"/>
              <a:t>로 메시지를 직접 보내지 않고 </a:t>
            </a:r>
            <a:r>
              <a:rPr lang="en-US" altLang="ko-KR" sz="2600" dirty="0"/>
              <a:t>Exchange</a:t>
            </a:r>
            <a:r>
              <a:rPr lang="ko-KR" altLang="en-US" sz="2600" dirty="0"/>
              <a:t>로 만 보낼 수 있음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Queue</a:t>
            </a:r>
            <a:r>
              <a:rPr lang="ko-KR" altLang="en-US" sz="2600" dirty="0"/>
              <a:t>는 여러 개 존재 할 수 있으며 다수의 입출력이 가능하다</a:t>
            </a:r>
            <a:r>
              <a:rPr lang="en-US" altLang="ko-KR" sz="2600" dirty="0"/>
              <a:t>.</a:t>
            </a:r>
          </a:p>
          <a:p>
            <a:endParaRPr lang="en-US" altLang="ko-KR" sz="1000" dirty="0"/>
          </a:p>
          <a:p>
            <a:pPr lvl="1"/>
            <a:endParaRPr lang="en-US" altLang="ko-KR" sz="26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A49ED73-58E7-4A03-87A2-E563A12B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9205"/>
            <a:ext cx="6629575" cy="31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sz="2600" dirty="0"/>
              <a:t>Kafka003</a:t>
            </a:r>
            <a:r>
              <a:rPr lang="ko-KR" altLang="en-US" sz="2600" dirty="0"/>
              <a:t> 리눅스 환경에 </a:t>
            </a:r>
            <a:r>
              <a:rPr lang="en-US" altLang="ko-KR" sz="2600" dirty="0"/>
              <a:t>apt</a:t>
            </a:r>
            <a:r>
              <a:rPr lang="ko-KR" altLang="en-US" sz="2600" dirty="0"/>
              <a:t>를 통해 설치</a:t>
            </a:r>
            <a:endParaRPr lang="en-US" altLang="ko-KR" sz="2600" dirty="0"/>
          </a:p>
          <a:p>
            <a:pPr lvl="1"/>
            <a:r>
              <a:rPr lang="en-US" altLang="ko-KR" sz="1800" dirty="0"/>
              <a:t>apt-get install </a:t>
            </a:r>
            <a:r>
              <a:rPr lang="en-US" altLang="ko-KR" sz="1800" dirty="0" err="1"/>
              <a:t>rabbitmq</a:t>
            </a:r>
            <a:r>
              <a:rPr lang="en-US" altLang="ko-KR" sz="1800" dirty="0"/>
              <a:t>-server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/>
              <a:t>Management </a:t>
            </a:r>
            <a:r>
              <a:rPr lang="ko-KR" altLang="en-US" sz="2600" dirty="0"/>
              <a:t>플러그인</a:t>
            </a:r>
            <a:r>
              <a:rPr lang="en-US" altLang="ko-KR" sz="2600" dirty="0"/>
              <a:t> </a:t>
            </a:r>
            <a:r>
              <a:rPr lang="ko-KR" altLang="en-US" sz="2600" dirty="0"/>
              <a:t>활성화</a:t>
            </a:r>
            <a:endParaRPr lang="en-US" altLang="ko-KR" sz="2600" dirty="0"/>
          </a:p>
          <a:p>
            <a:pPr lvl="1"/>
            <a:r>
              <a:rPr lang="en-US" altLang="ko-KR" sz="1800" dirty="0" err="1"/>
              <a:t>rabbitmq</a:t>
            </a:r>
            <a:r>
              <a:rPr lang="en-US" altLang="ko-KR" sz="1800" dirty="0"/>
              <a:t>-plugins</a:t>
            </a:r>
            <a:r>
              <a:rPr lang="ko-KR" altLang="en-US" sz="1800" dirty="0"/>
              <a:t> </a:t>
            </a:r>
            <a:r>
              <a:rPr lang="en-US" altLang="ko-KR" sz="1800" dirty="0"/>
              <a:t>enable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rabbitmq_management</a:t>
            </a:r>
            <a:endParaRPr lang="en-US" altLang="ko-KR" sz="1800" dirty="0"/>
          </a:p>
          <a:p>
            <a:pPr lvl="1"/>
            <a:r>
              <a:rPr lang="en-US" altLang="ko-KR" sz="1800" dirty="0"/>
              <a:t>Service </a:t>
            </a:r>
            <a:r>
              <a:rPr lang="en-US" altLang="ko-KR" sz="1800" dirty="0" err="1"/>
              <a:t>rabbitmq</a:t>
            </a:r>
            <a:r>
              <a:rPr lang="en-US" altLang="ko-KR" sz="1800" dirty="0"/>
              <a:t>-server-restart</a:t>
            </a:r>
          </a:p>
          <a:p>
            <a:pPr lvl="1"/>
            <a:endParaRPr lang="en-US" altLang="ko-KR" sz="1800" dirty="0"/>
          </a:p>
          <a:p>
            <a:r>
              <a:rPr lang="ko-KR" altLang="en-US" sz="2600" dirty="0"/>
              <a:t>관리자 계정 추가</a:t>
            </a:r>
            <a:endParaRPr lang="en-US" altLang="ko-KR" sz="2600" dirty="0"/>
          </a:p>
          <a:p>
            <a:pPr lvl="1"/>
            <a:r>
              <a:rPr lang="en-US" altLang="ko-KR" sz="1800" dirty="0" err="1"/>
              <a:t>rabbitmqctl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add_user</a:t>
            </a:r>
            <a:r>
              <a:rPr lang="en-US" altLang="ko-KR" sz="1800" dirty="0"/>
              <a:t> [</a:t>
            </a:r>
            <a:r>
              <a:rPr lang="ko-KR" altLang="en-US" sz="1800" dirty="0"/>
              <a:t>계정 이름</a:t>
            </a:r>
            <a:r>
              <a:rPr lang="en-US" altLang="ko-KR" sz="1800" dirty="0"/>
              <a:t>] [</a:t>
            </a:r>
            <a:r>
              <a:rPr lang="ko-KR" altLang="en-US" sz="1800" dirty="0"/>
              <a:t>비밀 번호</a:t>
            </a:r>
            <a:r>
              <a:rPr lang="en-US" altLang="ko-KR" sz="1800" dirty="0"/>
              <a:t>]</a:t>
            </a:r>
          </a:p>
          <a:p>
            <a:pPr lvl="1"/>
            <a:r>
              <a:rPr lang="en-US" altLang="ko-KR" sz="1800" dirty="0" err="1"/>
              <a:t>rabbitmqctl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set_user_tags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rabbitmq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adminstrator</a:t>
            </a:r>
            <a:endParaRPr lang="en-US" altLang="ko-KR" sz="1800" dirty="0"/>
          </a:p>
          <a:p>
            <a:endParaRPr lang="en-US" altLang="ko-KR" sz="2600" dirty="0"/>
          </a:p>
          <a:p>
            <a:endParaRPr lang="en-US" altLang="ko-KR" sz="1000" dirty="0"/>
          </a:p>
          <a:p>
            <a:pPr lvl="1"/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118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웹 모니터링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sz="2600" dirty="0"/>
              <a:t>220.69.17.4072</a:t>
            </a:r>
            <a:r>
              <a:rPr lang="ko-KR" altLang="en-US" sz="2600" dirty="0"/>
              <a:t>로 포트 포워딩</a:t>
            </a:r>
            <a:endParaRPr lang="en-US" altLang="ko-KR" sz="2600" dirty="0"/>
          </a:p>
          <a:p>
            <a:pPr lvl="1"/>
            <a:r>
              <a:rPr lang="ko-KR" altLang="en-US" sz="2200" dirty="0"/>
              <a:t>메시지 큐의 부하 및 노드의 상태를 확인 가능</a:t>
            </a:r>
            <a:endParaRPr lang="en-US" altLang="ko-KR" sz="2200" dirty="0"/>
          </a:p>
          <a:p>
            <a:pPr lvl="1"/>
            <a:endParaRPr lang="en-US" altLang="ko-KR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2DA77-77F6-4048-9CD1-02C56496E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039966" cy="46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 </a:t>
            </a:r>
            <a:r>
              <a:rPr lang="ko-KR" altLang="en-US" dirty="0"/>
              <a:t>간단한 메시지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Pika</a:t>
            </a:r>
            <a:r>
              <a:rPr lang="ko-KR" altLang="en-US" dirty="0"/>
              <a:t>는 </a:t>
            </a:r>
            <a:r>
              <a:rPr lang="en-US" altLang="ko-KR" dirty="0"/>
              <a:t>Python </a:t>
            </a:r>
            <a:r>
              <a:rPr lang="ko-KR" altLang="en-US" dirty="0"/>
              <a:t>용 </a:t>
            </a:r>
            <a:r>
              <a:rPr lang="en-US" altLang="ko-KR" dirty="0"/>
              <a:t>RabbitMQ (AMQP-0-9-1) </a:t>
            </a:r>
            <a:r>
              <a:rPr lang="ko-KR" altLang="en-US" dirty="0"/>
              <a:t>클라이언트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Send.py </a:t>
            </a:r>
            <a:r>
              <a:rPr lang="ko-KR" altLang="en-US" dirty="0"/>
              <a:t>코드와 </a:t>
            </a:r>
            <a:r>
              <a:rPr lang="en-US" altLang="ko-KR" dirty="0"/>
              <a:t>Receive.py </a:t>
            </a:r>
            <a:r>
              <a:rPr lang="ko-KR" altLang="en-US" dirty="0"/>
              <a:t>코드로 간단하게 전송한다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콜 백 함수를 이용해 백 그라운드에서 </a:t>
            </a:r>
            <a:r>
              <a:rPr lang="en-US" altLang="ko-KR" dirty="0"/>
              <a:t>send</a:t>
            </a:r>
            <a:r>
              <a:rPr lang="ko-KR" altLang="en-US" dirty="0"/>
              <a:t>의 동작을 대기하게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63223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Receive.py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72A73-80CE-4D99-92E6-E7DA0FD6C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7" y="1268760"/>
            <a:ext cx="70566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Send.py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260A2D2-5E67-40D9-ACDD-54A3B4DAB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533334" cy="4104456"/>
          </a:xfrm>
        </p:spPr>
      </p:pic>
    </p:spTree>
    <p:extLst>
      <p:ext uri="{BB962C8B-B14F-4D97-AF65-F5344CB8AC3E}">
        <p14:creationId xmlns:p14="http://schemas.microsoft.com/office/powerpoint/2010/main" val="22561696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13951</TotalTime>
  <Words>264</Words>
  <Application>Microsoft Office PowerPoint</Application>
  <PresentationFormat>화면 슬라이드 쇼(4:3)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RabbitMQ 이해와 실습</vt:lpstr>
      <vt:lpstr>RabbitMQ 학습목표</vt:lpstr>
      <vt:lpstr>RabbitMQ 란?</vt:lpstr>
      <vt:lpstr>RabbitMQ 구조</vt:lpstr>
      <vt:lpstr>RabbitMQ 실습환경</vt:lpstr>
      <vt:lpstr>RabbitMQ 웹 모니터링 </vt:lpstr>
      <vt:lpstr>RabbitMQ 간단한 메시지 전송</vt:lpstr>
      <vt:lpstr>Receive.py</vt:lpstr>
      <vt:lpstr>Send.py</vt:lpstr>
      <vt:lpstr>실행 결과 : 콘솔</vt:lpstr>
      <vt:lpstr>실행 결과 : 웹 모니터링</vt:lpstr>
      <vt:lpstr>실행 결과 : 웹 모니터링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552</cp:revision>
  <cp:lastPrinted>2018-02-13T05:00:29Z</cp:lastPrinted>
  <dcterms:created xsi:type="dcterms:W3CDTF">2013-09-09T21:16:08Z</dcterms:created>
  <dcterms:modified xsi:type="dcterms:W3CDTF">2020-01-03T00:40:01Z</dcterms:modified>
</cp:coreProperties>
</file>