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393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RabbitMQ Exchange-type </a:t>
            </a:r>
            <a:r>
              <a:rPr lang="ko-KR" altLang="en-US" dirty="0"/>
              <a:t>이해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18.07.23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645024"/>
            <a:ext cx="7991475" cy="5272087"/>
          </a:xfrm>
        </p:spPr>
        <p:txBody>
          <a:bodyPr/>
          <a:lstStyle/>
          <a:p>
            <a:r>
              <a:rPr lang="en-US" altLang="ko-KR" sz="2200" dirty="0"/>
              <a:t>Exchange</a:t>
            </a:r>
            <a:r>
              <a:rPr lang="ko-KR" altLang="en-US" sz="2200" dirty="0"/>
              <a:t>는 </a:t>
            </a:r>
            <a:r>
              <a:rPr lang="en-US" altLang="ko-KR" sz="2200" dirty="0"/>
              <a:t>Exchange type</a:t>
            </a:r>
            <a:r>
              <a:rPr lang="ko-KR" altLang="en-US" sz="2200" dirty="0"/>
              <a:t>이라는 속성에 명시된 대로 메시지를 전달하며 보통은 큐로 전달한다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이전에는 간단하게 </a:t>
            </a:r>
            <a:r>
              <a:rPr lang="en-US" altLang="ko-KR" sz="2200" dirty="0"/>
              <a:t>“</a:t>
            </a:r>
            <a:r>
              <a:rPr lang="en-US" altLang="ko-KR" sz="2200" dirty="0">
                <a:solidFill>
                  <a:srgbClr val="FF0000"/>
                </a:solidFill>
              </a:rPr>
              <a:t>Direct</a:t>
            </a:r>
            <a:r>
              <a:rPr lang="en-US" altLang="ko-KR" sz="2200" dirty="0"/>
              <a:t>”</a:t>
            </a:r>
            <a:r>
              <a:rPr lang="ko-KR" altLang="en-US" sz="2200" dirty="0"/>
              <a:t>로</a:t>
            </a:r>
            <a:r>
              <a:rPr lang="en-US" altLang="ko-KR" sz="2200" dirty="0"/>
              <a:t> </a:t>
            </a:r>
            <a:r>
              <a:rPr lang="ko-KR" altLang="en-US" sz="2200" dirty="0"/>
              <a:t>바로 해당 큐에 전송을 사용했지만 이번에는 더 복잡한 적용</a:t>
            </a:r>
            <a:r>
              <a:rPr lang="en-US" altLang="ko-KR" sz="2200" dirty="0"/>
              <a:t> “</a:t>
            </a:r>
            <a:r>
              <a:rPr lang="en-US" altLang="ko-KR" sz="2200" dirty="0">
                <a:solidFill>
                  <a:srgbClr val="FF0000"/>
                </a:solidFill>
              </a:rPr>
              <a:t>Topic Type</a:t>
            </a:r>
            <a:r>
              <a:rPr lang="en-US" altLang="ko-KR" sz="2200" dirty="0"/>
              <a:t>”</a:t>
            </a:r>
            <a:r>
              <a:rPr lang="ko-KR" altLang="en-US" sz="2200" dirty="0"/>
              <a:t>을 실습해보려 한다</a:t>
            </a:r>
            <a:r>
              <a:rPr lang="en-US" altLang="ko-KR" sz="22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942DB-F0BC-44F0-AEAD-5323051F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75" y="1412776"/>
            <a:ext cx="689624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– </a:t>
            </a:r>
            <a:r>
              <a:rPr lang="ko-KR" altLang="en-US" dirty="0"/>
              <a:t>패턴 매칭 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427093"/>
            <a:ext cx="7991475" cy="5272087"/>
          </a:xfrm>
        </p:spPr>
        <p:txBody>
          <a:bodyPr/>
          <a:lstStyle/>
          <a:p>
            <a:r>
              <a:rPr lang="en-US" altLang="ko-KR" sz="2200" dirty="0"/>
              <a:t>Topic Type</a:t>
            </a:r>
            <a:r>
              <a:rPr lang="ko-KR" altLang="en-US" sz="2200" dirty="0"/>
              <a:t>은 지정된 패턴 바인딩 형태에 일치하는 </a:t>
            </a:r>
            <a:r>
              <a:rPr lang="en-US" altLang="ko-KR" sz="2200" dirty="0"/>
              <a:t>Queue</a:t>
            </a:r>
            <a:r>
              <a:rPr lang="ko-KR" altLang="en-US" sz="2200" dirty="0"/>
              <a:t>에만 메시지를 전달</a:t>
            </a:r>
            <a:endParaRPr lang="en-US" altLang="ko-KR" sz="2200" dirty="0"/>
          </a:p>
          <a:p>
            <a:endParaRPr lang="en-US" altLang="ko-KR" sz="2200" dirty="0"/>
          </a:p>
          <a:p>
            <a:pPr lvl="1"/>
            <a:r>
              <a:rPr lang="ko-KR" altLang="en-US" sz="1800" dirty="0"/>
              <a:t>즉 특정 패턴에 일치하는 라우팅 키를 가질 때이다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400" dirty="0"/>
              <a:t>각 문자는 </a:t>
            </a:r>
            <a:r>
              <a:rPr lang="en-US" altLang="ko-KR" sz="1400" dirty="0"/>
              <a:t>‘#’, ‘*’</a:t>
            </a:r>
            <a:r>
              <a:rPr lang="ko-KR" altLang="en-US" sz="1400" dirty="0"/>
              <a:t>로 구분 또는 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‘start’</a:t>
            </a:r>
            <a:r>
              <a:rPr lang="ko-KR" altLang="en-US" sz="1800" dirty="0"/>
              <a:t>로 시작하는 </a:t>
            </a:r>
            <a:r>
              <a:rPr lang="en-US" altLang="ko-KR" sz="1800" dirty="0"/>
              <a:t>4</a:t>
            </a:r>
            <a:r>
              <a:rPr lang="ko-KR" altLang="en-US" sz="1800" dirty="0"/>
              <a:t>개의 워드로 구성된 문자열</a:t>
            </a:r>
            <a:endParaRPr lang="en-US" altLang="ko-KR" sz="1800" dirty="0"/>
          </a:p>
          <a:p>
            <a:pPr lvl="2"/>
            <a:r>
              <a:rPr lang="en-US" altLang="ko-KR" sz="1400" dirty="0"/>
              <a:t>start . # . # . # 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‘end’</a:t>
            </a:r>
            <a:r>
              <a:rPr lang="ko-KR" altLang="en-US" sz="1800" dirty="0"/>
              <a:t>로 끝나는 </a:t>
            </a:r>
            <a:r>
              <a:rPr lang="en-US" altLang="ko-KR" sz="1800" dirty="0"/>
              <a:t>4</a:t>
            </a:r>
            <a:r>
              <a:rPr lang="ko-KR" altLang="en-US" sz="1800" dirty="0"/>
              <a:t>개의 워드로 구성된 문자열</a:t>
            </a:r>
            <a:endParaRPr lang="en-US" altLang="ko-KR" sz="1800" dirty="0"/>
          </a:p>
          <a:p>
            <a:pPr lvl="2"/>
            <a:r>
              <a:rPr lang="en-US" altLang="ko-KR" sz="1400" dirty="0"/>
              <a:t>* . * . * . end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69453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producer, consumer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96752"/>
            <a:ext cx="7991475" cy="5272087"/>
          </a:xfrm>
        </p:spPr>
        <p:txBody>
          <a:bodyPr/>
          <a:lstStyle/>
          <a:p>
            <a:r>
              <a:rPr lang="ko-KR" altLang="en-US" sz="2200" dirty="0"/>
              <a:t>이전과 마찬가지로 </a:t>
            </a:r>
            <a:r>
              <a:rPr lang="en-US" altLang="ko-KR" sz="2200" dirty="0"/>
              <a:t>Python </a:t>
            </a:r>
            <a:r>
              <a:rPr lang="ko-KR" altLang="en-US" sz="2200" dirty="0"/>
              <a:t>라이브러리 </a:t>
            </a:r>
            <a:r>
              <a:rPr lang="en-US" altLang="ko-KR" sz="2200" dirty="0" err="1">
                <a:solidFill>
                  <a:srgbClr val="FF0000"/>
                </a:solidFill>
              </a:rPr>
              <a:t>pika</a:t>
            </a:r>
            <a:r>
              <a:rPr lang="ko-KR" altLang="en-US" sz="2200" dirty="0"/>
              <a:t>를 사용</a:t>
            </a:r>
            <a:endParaRPr lang="en-US" altLang="ko-KR" sz="2200" dirty="0"/>
          </a:p>
          <a:p>
            <a:endParaRPr lang="en-US" altLang="ko-KR" sz="2200" dirty="0"/>
          </a:p>
          <a:p>
            <a:pPr lvl="1"/>
            <a:r>
              <a:rPr lang="ko-KR" altLang="en-US" sz="1800" dirty="0"/>
              <a:t>해당 패턴은 다음의 특수 문자를 사용하여 구성한다</a:t>
            </a:r>
            <a:r>
              <a:rPr lang="en-US" altLang="ko-KR" sz="1800" dirty="0" err="1"/>
              <a:t>Channel.exchangeDeclare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Exchange_Name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“topic”)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Producer</a:t>
            </a:r>
            <a:r>
              <a:rPr lang="ko-KR" altLang="en-US" sz="1800" dirty="0"/>
              <a:t>는 메시지를 </a:t>
            </a:r>
            <a:r>
              <a:rPr lang="en-US" altLang="ko-KR" sz="1800" dirty="0"/>
              <a:t>publish</a:t>
            </a:r>
            <a:r>
              <a:rPr lang="ko-KR" altLang="en-US" sz="1800" dirty="0"/>
              <a:t>할 때 </a:t>
            </a:r>
            <a:r>
              <a:rPr lang="en-US" altLang="ko-KR" sz="1800" dirty="0" err="1"/>
              <a:t>routingKey</a:t>
            </a:r>
            <a:r>
              <a:rPr lang="ko-KR" altLang="en-US" sz="1800" dirty="0"/>
              <a:t>값을 주어 선별적인 </a:t>
            </a:r>
            <a:r>
              <a:rPr lang="en-US" altLang="ko-KR" sz="1800" dirty="0"/>
              <a:t>Queue</a:t>
            </a:r>
            <a:r>
              <a:rPr lang="ko-KR" altLang="en-US" sz="1800" dirty="0"/>
              <a:t>에만 메시지를 전달한다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Consumer</a:t>
            </a:r>
            <a:r>
              <a:rPr lang="ko-KR" altLang="en-US" sz="1800" dirty="0"/>
              <a:t>는 큐에 </a:t>
            </a:r>
            <a:r>
              <a:rPr lang="ko-KR" altLang="en-US" sz="1800" dirty="0" err="1"/>
              <a:t>바인드시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routingKey</a:t>
            </a:r>
            <a:r>
              <a:rPr lang="ko-KR" altLang="en-US" sz="1800" dirty="0"/>
              <a:t>의 패턴 값을 주어 선별적으로 수신한다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0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409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Publish.py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9A1A8-1EB4-4B4D-964E-46EBE7AD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3"/>
            <a:ext cx="6192688" cy="47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Consumer.py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BE276-2AC8-4C10-9D95-381055B9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50768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2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CFD1092-87A9-4C9A-B049-1C026392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96752"/>
            <a:ext cx="7991475" cy="5272087"/>
          </a:xfrm>
        </p:spPr>
        <p:txBody>
          <a:bodyPr/>
          <a:lstStyle/>
          <a:p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2200" dirty="0"/>
              <a:t>Consumer.py</a:t>
            </a:r>
            <a:r>
              <a:rPr lang="ko-KR" altLang="en-US" sz="2200" dirty="0"/>
              <a:t>를 먼저 실행해 구독 할 수 있는 문자열 형태를 지정해주었다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ko-KR" altLang="en-US" sz="2200" dirty="0">
                <a:solidFill>
                  <a:srgbClr val="FF0000"/>
                </a:solidFill>
              </a:rPr>
              <a:t>문자열의 시작이 </a:t>
            </a:r>
            <a:r>
              <a:rPr lang="en-US" altLang="ko-KR" sz="2200" dirty="0">
                <a:solidFill>
                  <a:srgbClr val="FF0000"/>
                </a:solidFill>
              </a:rPr>
              <a:t>start</a:t>
            </a:r>
            <a:r>
              <a:rPr lang="ko-KR" altLang="en-US" sz="2200" dirty="0">
                <a:solidFill>
                  <a:srgbClr val="FF0000"/>
                </a:solidFill>
              </a:rPr>
              <a:t>거나 끝이 </a:t>
            </a:r>
            <a:r>
              <a:rPr lang="en-US" altLang="ko-KR" sz="2200" dirty="0">
                <a:solidFill>
                  <a:srgbClr val="FF0000"/>
                </a:solidFill>
              </a:rPr>
              <a:t>end</a:t>
            </a:r>
            <a:r>
              <a:rPr lang="ko-KR" altLang="en-US" sz="2200" dirty="0">
                <a:solidFill>
                  <a:srgbClr val="FF0000"/>
                </a:solidFill>
              </a:rPr>
              <a:t>면 구독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Publisher.py</a:t>
            </a:r>
            <a:r>
              <a:rPr lang="ko-KR" altLang="en-US" sz="2200" dirty="0"/>
              <a:t>는 </a:t>
            </a:r>
            <a:r>
              <a:rPr lang="ko-KR" altLang="en-US" sz="2200" dirty="0" err="1"/>
              <a:t>명령행</a:t>
            </a:r>
            <a:r>
              <a:rPr lang="ko-KR" altLang="en-US" sz="2200" dirty="0"/>
              <a:t> 인수가 없을 시 </a:t>
            </a:r>
            <a:r>
              <a:rPr lang="en-US" altLang="ko-KR" sz="2200" dirty="0"/>
              <a:t>“Hello world”</a:t>
            </a:r>
            <a:r>
              <a:rPr lang="ko-KR" altLang="en-US" sz="2200" dirty="0"/>
              <a:t>출 력 그 외 조건 충족 시 </a:t>
            </a:r>
            <a:r>
              <a:rPr lang="en-US" altLang="ko-KR" sz="2200" dirty="0"/>
              <a:t>exchange</a:t>
            </a:r>
            <a:r>
              <a:rPr lang="ko-KR" altLang="en-US" sz="2200" dirty="0"/>
              <a:t>에 전달</a:t>
            </a:r>
            <a:endParaRPr lang="en-US" altLang="ko-KR" sz="2200" dirty="0"/>
          </a:p>
          <a:p>
            <a:endParaRPr lang="en-US" altLang="ko-KR" sz="2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1695C-6A39-4E4A-A80F-D410814F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35" y="3662802"/>
            <a:ext cx="6181725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334968-464B-4271-A2C1-60CF6F1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35" y="1228241"/>
            <a:ext cx="54864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7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14301</TotalTime>
  <Words>194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RabbitMQ Exchange-type 이해</vt:lpstr>
      <vt:lpstr>개요</vt:lpstr>
      <vt:lpstr>Topic – 패턴 매칭 라우팅</vt:lpstr>
      <vt:lpstr>producer, consumer 작성</vt:lpstr>
      <vt:lpstr>Publish.py</vt:lpstr>
      <vt:lpstr>Consumer.py</vt:lpstr>
      <vt:lpstr>결과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701</cp:revision>
  <cp:lastPrinted>2018-02-13T05:00:29Z</cp:lastPrinted>
  <dcterms:created xsi:type="dcterms:W3CDTF">2013-09-09T21:16:08Z</dcterms:created>
  <dcterms:modified xsi:type="dcterms:W3CDTF">2018-07-22T13:31:57Z</dcterms:modified>
</cp:coreProperties>
</file>