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395" r:id="rId3"/>
    <p:sldId id="397" r:id="rId4"/>
    <p:sldId id="398" r:id="rId5"/>
    <p:sldId id="399" r:id="rId6"/>
    <p:sldId id="400" r:id="rId7"/>
    <p:sldId id="401" r:id="rId8"/>
    <p:sldId id="405" r:id="rId9"/>
    <p:sldId id="406" r:id="rId10"/>
    <p:sldId id="404" r:id="rId11"/>
    <p:sldId id="393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7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IoT</a:t>
            </a:r>
            <a:r>
              <a:rPr lang="ko-KR" altLang="en-US" dirty="0"/>
              <a:t> 관리자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18.09.11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관리자 서비스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279A8B-DB9C-46E7-8E76-EC3A9765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Web</a:t>
            </a:r>
            <a:r>
              <a:rPr lang="ko-KR" altLang="en-US" sz="2400" dirty="0"/>
              <a:t> </a:t>
            </a:r>
            <a:r>
              <a:rPr lang="en-US" altLang="ko-KR" sz="2400" dirty="0"/>
              <a:t>Interface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A370C5-96D0-4106-9788-27E0D709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60984"/>
            <a:ext cx="5950268" cy="50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2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124745"/>
            <a:ext cx="7991475" cy="5400599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청와대 논문 내 서비스 참조</a:t>
            </a:r>
            <a:endParaRPr lang="en-US" altLang="ko-KR" sz="2200" dirty="0"/>
          </a:p>
          <a:p>
            <a:pPr lvl="1"/>
            <a:r>
              <a:rPr lang="ko-KR" altLang="en-US" sz="1800" dirty="0" err="1"/>
              <a:t>라즈베리</a:t>
            </a:r>
            <a:r>
              <a:rPr lang="ko-KR" altLang="en-US" sz="1800" dirty="0"/>
              <a:t> 파이 임베디드 개발 보드 상에서 구현</a:t>
            </a:r>
            <a:endParaRPr lang="en-US" altLang="ko-KR" sz="1800" dirty="0"/>
          </a:p>
          <a:p>
            <a:pPr lvl="2"/>
            <a:r>
              <a:rPr lang="ko-KR" altLang="en-US" sz="1800" dirty="0"/>
              <a:t>전구</a:t>
            </a:r>
            <a:r>
              <a:rPr lang="en-US" altLang="ko-KR" sz="1800" dirty="0"/>
              <a:t>, </a:t>
            </a:r>
            <a:r>
              <a:rPr lang="ko-KR" altLang="en-US" sz="1800" dirty="0"/>
              <a:t>팬</a:t>
            </a:r>
            <a:r>
              <a:rPr lang="en-US" altLang="ko-KR" sz="1800" dirty="0"/>
              <a:t>(</a:t>
            </a:r>
            <a:r>
              <a:rPr lang="ko-KR" altLang="en-US" sz="1800" dirty="0"/>
              <a:t>선풍기</a:t>
            </a:r>
            <a:r>
              <a:rPr lang="en-US" altLang="ko-KR" sz="1800" dirty="0"/>
              <a:t>), TV </a:t>
            </a:r>
            <a:r>
              <a:rPr lang="ko-KR" altLang="en-US" sz="1800" dirty="0"/>
              <a:t>등의 객체를 보드에서 제어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en-US" altLang="ko-KR" sz="1800" dirty="0"/>
              <a:t>Web interface</a:t>
            </a:r>
          </a:p>
          <a:p>
            <a:pPr lvl="2"/>
            <a:r>
              <a:rPr lang="ko-KR" altLang="en-US" sz="1800" dirty="0"/>
              <a:t>자바 웹 응용으로 개발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1800" dirty="0"/>
              <a:t>위와 같은 개발 보드 환경에서 서비스 구성 실습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r>
              <a:rPr lang="en-US" altLang="ko-KR" sz="1600" dirty="0"/>
              <a:t>Idea : </a:t>
            </a:r>
            <a:r>
              <a:rPr lang="ko-KR" altLang="en-US" sz="1600" dirty="0"/>
              <a:t>연구실 내 </a:t>
            </a:r>
            <a:r>
              <a:rPr lang="ko-KR" altLang="en-US" sz="1600" dirty="0" err="1"/>
              <a:t>브레드</a:t>
            </a:r>
            <a:r>
              <a:rPr lang="ko-KR" altLang="en-US" sz="1600" dirty="0"/>
              <a:t> 보드</a:t>
            </a:r>
            <a:r>
              <a:rPr lang="en-US" altLang="ko-KR" sz="1600" dirty="0"/>
              <a:t>, LED </a:t>
            </a:r>
            <a:r>
              <a:rPr lang="ko-KR" altLang="en-US" sz="1600" dirty="0"/>
              <a:t>등을 이용해 스마트 객체 구현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3"/>
            <a:r>
              <a:rPr lang="en-US" altLang="ko-KR" sz="1600" dirty="0"/>
              <a:t>Node-Red </a:t>
            </a:r>
            <a:r>
              <a:rPr lang="ko-KR" altLang="en-US" sz="1600" dirty="0"/>
              <a:t>는 자바 웹 응용보다 </a:t>
            </a:r>
            <a:r>
              <a:rPr lang="en-US" altLang="ko-KR" sz="1600" dirty="0"/>
              <a:t>GPIO </a:t>
            </a:r>
            <a:r>
              <a:rPr lang="ko-KR" altLang="en-US" sz="1600" dirty="0"/>
              <a:t>조작이 가능한 </a:t>
            </a:r>
            <a:r>
              <a:rPr lang="en-US" altLang="ko-KR" sz="1600" dirty="0"/>
              <a:t>Web Interface</a:t>
            </a:r>
            <a:r>
              <a:rPr lang="ko-KR" altLang="en-US" sz="1600" dirty="0"/>
              <a:t>를 더 쉽게</a:t>
            </a:r>
            <a:r>
              <a:rPr lang="en-US" altLang="ko-KR" sz="1600" dirty="0"/>
              <a:t> </a:t>
            </a:r>
            <a:r>
              <a:rPr lang="ko-KR" altLang="en-US" sz="1600" dirty="0"/>
              <a:t>구현이 가능하다</a:t>
            </a:r>
            <a:r>
              <a:rPr lang="en-US" altLang="ko-KR" sz="1600" dirty="0"/>
              <a:t>.</a:t>
            </a:r>
          </a:p>
          <a:p>
            <a:pPr marL="1371600" lvl="3" indent="0">
              <a:buNone/>
            </a:pPr>
            <a:endParaRPr lang="en-US" altLang="ko-KR" sz="1400" dirty="0"/>
          </a:p>
          <a:p>
            <a:pPr marL="1371600" lvl="3" indent="0">
              <a:buNone/>
            </a:pPr>
            <a:endParaRPr lang="en-US" altLang="ko-KR" sz="1800" dirty="0"/>
          </a:p>
          <a:p>
            <a:pPr lvl="2"/>
            <a:endParaRPr lang="en-US" altLang="ko-KR" sz="1200" dirty="0"/>
          </a:p>
          <a:p>
            <a:pPr lvl="1"/>
            <a:endParaRPr lang="en-US" altLang="ko-KR" sz="16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2940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- </a:t>
            </a:r>
            <a:r>
              <a:rPr lang="ko-KR" altLang="en-US" dirty="0"/>
              <a:t>관리자 서비스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691140-2783-435E-9306-72451DF3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052736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라즈베리</a:t>
            </a:r>
            <a:r>
              <a:rPr lang="ko-KR" altLang="en-US" sz="2400" dirty="0"/>
              <a:t> 파이</a:t>
            </a:r>
            <a:endParaRPr lang="en-US" altLang="ko-KR" sz="2400" dirty="0"/>
          </a:p>
          <a:p>
            <a:pPr lvl="1"/>
            <a:r>
              <a:rPr lang="ko-KR" altLang="en-US" sz="2000" dirty="0"/>
              <a:t>스마트 객체 상호작용</a:t>
            </a:r>
            <a:endParaRPr lang="en-US" altLang="ko-KR" sz="2000" dirty="0"/>
          </a:p>
          <a:p>
            <a:pPr lvl="2"/>
            <a:r>
              <a:rPr lang="ko-KR" altLang="en-US" sz="1800" dirty="0"/>
              <a:t>전구 </a:t>
            </a:r>
            <a:r>
              <a:rPr lang="en-US" altLang="ko-KR" sz="1800" dirty="0"/>
              <a:t>: </a:t>
            </a:r>
            <a:r>
              <a:rPr lang="ko-KR" altLang="en-US" sz="1800" dirty="0"/>
              <a:t>제어 명령으로 </a:t>
            </a:r>
            <a:r>
              <a:rPr lang="en-US" altLang="ko-KR" sz="1800" dirty="0"/>
              <a:t>GPIO </a:t>
            </a:r>
            <a:r>
              <a:rPr lang="ko-KR" altLang="en-US" sz="1800" dirty="0"/>
              <a:t>출력 핀에 신호를 보냄</a:t>
            </a:r>
            <a:endParaRPr lang="en-US" altLang="ko-KR" sz="1800" dirty="0"/>
          </a:p>
          <a:p>
            <a:pPr lvl="2"/>
            <a:r>
              <a:rPr lang="ko-KR" altLang="en-US" sz="1800" dirty="0"/>
              <a:t>팬 </a:t>
            </a:r>
            <a:r>
              <a:rPr lang="en-US" altLang="ko-KR" sz="1800" dirty="0"/>
              <a:t>: </a:t>
            </a:r>
            <a:r>
              <a:rPr lang="ko-KR" altLang="en-US" sz="1800" dirty="0"/>
              <a:t>위와 동일</a:t>
            </a:r>
            <a:endParaRPr lang="en-US" altLang="ko-KR" sz="1800" dirty="0"/>
          </a:p>
          <a:p>
            <a:pPr lvl="2"/>
            <a:r>
              <a:rPr lang="ko-KR" altLang="en-US" sz="1800" dirty="0"/>
              <a:t>음악 플레이어 </a:t>
            </a:r>
            <a:r>
              <a:rPr lang="en-US" altLang="ko-KR" sz="1800" dirty="0"/>
              <a:t>:</a:t>
            </a:r>
            <a:r>
              <a:rPr lang="ko-KR" altLang="en-US" sz="1800" dirty="0"/>
              <a:t> 노래 이름을 토픽으로 전달 받아서 온라인 음악 </a:t>
            </a:r>
            <a:br>
              <a:rPr lang="en-US" altLang="ko-KR" sz="1800" dirty="0"/>
            </a:br>
            <a:r>
              <a:rPr lang="ko-KR" altLang="en-US" sz="1800" dirty="0"/>
              <a:t>라이브러리에서 해당 음악 재생</a:t>
            </a:r>
            <a:endParaRPr lang="en-US" altLang="ko-KR" sz="1800" dirty="0"/>
          </a:p>
          <a:p>
            <a:pPr lvl="2"/>
            <a:r>
              <a:rPr lang="en-US" altLang="ko-KR" sz="1800" dirty="0"/>
              <a:t>TV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시청 가능 채널을 토픽의 메시지로 배포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 메시지에 </a:t>
            </a:r>
            <a:br>
              <a:rPr lang="en-US" altLang="ko-KR" sz="1800" dirty="0"/>
            </a:br>
            <a:r>
              <a:rPr lang="ko-KR" altLang="en-US" sz="1800" dirty="0"/>
              <a:t>따라 채널 전환 가능</a:t>
            </a:r>
            <a:endParaRPr lang="en-US" altLang="ko-KR" sz="1800" dirty="0"/>
          </a:p>
          <a:p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FE95A1-6EFD-44F6-9042-26D0C947F87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3763018"/>
            <a:ext cx="4120069" cy="294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482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- </a:t>
            </a:r>
            <a:r>
              <a:rPr lang="ko-KR" altLang="en-US" dirty="0"/>
              <a:t>관리자 서비스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279A8B-DB9C-46E7-8E76-EC3A9765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Web</a:t>
            </a:r>
            <a:r>
              <a:rPr lang="ko-KR" altLang="en-US" sz="2400" dirty="0"/>
              <a:t> </a:t>
            </a:r>
            <a:r>
              <a:rPr lang="en-US" altLang="ko-KR" sz="2400" dirty="0"/>
              <a:t>Interface</a:t>
            </a:r>
          </a:p>
          <a:p>
            <a:pPr lvl="1"/>
            <a:r>
              <a:rPr lang="ko-KR" altLang="en-US" sz="2000" dirty="0"/>
              <a:t>자바 웹 응용</a:t>
            </a:r>
            <a:endParaRPr lang="en-US" altLang="ko-KR" sz="2000" dirty="0"/>
          </a:p>
          <a:p>
            <a:pPr lvl="2"/>
            <a:r>
              <a:rPr lang="ko-KR" altLang="en-US" sz="1800" dirty="0"/>
              <a:t>자동으로 디바이스를 관리</a:t>
            </a:r>
            <a:r>
              <a:rPr lang="en-US" altLang="ko-KR" sz="1800" dirty="0"/>
              <a:t>, </a:t>
            </a:r>
            <a:r>
              <a:rPr lang="ko-KR" altLang="en-US" sz="1800" dirty="0"/>
              <a:t>웹 서비스를 통해 연결된 객체 조작 가능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r>
              <a:rPr lang="ko-KR" altLang="en-US" sz="1800" dirty="0"/>
              <a:t>디바이스 설정</a:t>
            </a:r>
            <a:r>
              <a:rPr lang="en-US" altLang="ko-KR" sz="1800" dirty="0"/>
              <a:t>, </a:t>
            </a:r>
            <a:r>
              <a:rPr lang="ko-KR" altLang="en-US" sz="1800" dirty="0"/>
              <a:t>업그레이드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재연결</a:t>
            </a:r>
            <a:r>
              <a:rPr lang="en-US" altLang="ko-KR" sz="1800" dirty="0"/>
              <a:t>, </a:t>
            </a:r>
            <a:r>
              <a:rPr lang="ko-KR" altLang="en-US" sz="1800" dirty="0"/>
              <a:t>재시작</a:t>
            </a:r>
            <a:r>
              <a:rPr lang="en-US" altLang="ko-KR" sz="1800" dirty="0"/>
              <a:t>, </a:t>
            </a:r>
            <a:r>
              <a:rPr lang="ko-KR" altLang="en-US" sz="1800" dirty="0"/>
              <a:t>공정 초기화 등의 사용자 인터페이스도 생성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944173-4AC7-46A1-94D8-D0CC6B9A8B1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3758956"/>
            <a:ext cx="4711700" cy="309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83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관리자 서비스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279A8B-DB9C-46E7-8E76-EC3A9765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라즈베리</a:t>
            </a:r>
            <a:r>
              <a:rPr lang="ko-KR" altLang="en-US" sz="2400" dirty="0"/>
              <a:t> 파이</a:t>
            </a:r>
            <a:endParaRPr lang="en-US" altLang="ko-KR" sz="2400" dirty="0"/>
          </a:p>
          <a:p>
            <a:pPr lvl="1"/>
            <a:r>
              <a:rPr lang="ko-KR" altLang="en-US" sz="2000" dirty="0"/>
              <a:t>스마트 객체 상호작용</a:t>
            </a:r>
            <a:endParaRPr lang="en-US" altLang="ko-KR" sz="2000" dirty="0"/>
          </a:p>
          <a:p>
            <a:pPr lvl="2"/>
            <a:r>
              <a:rPr lang="en-US" altLang="ko-KR" sz="1800" dirty="0"/>
              <a:t>GPIO</a:t>
            </a:r>
            <a:r>
              <a:rPr lang="ko-KR" altLang="en-US" sz="1800" dirty="0"/>
              <a:t> 입출력</a:t>
            </a:r>
            <a:endParaRPr lang="en-US" altLang="ko-KR" sz="1800" dirty="0"/>
          </a:p>
          <a:p>
            <a:pPr lvl="3"/>
            <a:r>
              <a:rPr lang="ko-KR" altLang="en-US" sz="1800" dirty="0" err="1"/>
              <a:t>브레드</a:t>
            </a:r>
            <a:r>
              <a:rPr lang="ko-KR" altLang="en-US" sz="1800" dirty="0"/>
              <a:t> 보드</a:t>
            </a:r>
            <a:r>
              <a:rPr lang="en-US" altLang="ko-KR" sz="1800" dirty="0"/>
              <a:t>, LED</a:t>
            </a:r>
            <a:r>
              <a:rPr lang="ko-KR" altLang="en-US" sz="1800" dirty="0"/>
              <a:t>를 이용해 </a:t>
            </a:r>
            <a:r>
              <a:rPr lang="ko-KR" altLang="en-US" sz="1800" dirty="0" err="1"/>
              <a:t>상태등</a:t>
            </a:r>
            <a:r>
              <a:rPr lang="ko-KR" altLang="en-US" sz="1800" dirty="0"/>
              <a:t> 구현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153B4-C456-46AB-87B3-68DDC4741D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5" y="3053974"/>
            <a:ext cx="3264363" cy="2448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1FDF9E-138F-4CF0-8C0D-C12CEDEEF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74366" y="2645928"/>
            <a:ext cx="2448272" cy="32643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FBB9FC-B2B1-4E67-92AE-17C9084182DF}"/>
              </a:ext>
            </a:extLst>
          </p:cNvPr>
          <p:cNvSpPr/>
          <p:nvPr/>
        </p:nvSpPr>
        <p:spPr>
          <a:xfrm>
            <a:off x="2555776" y="4278109"/>
            <a:ext cx="1368152" cy="102028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3884F1-14D6-48D0-9D82-17CDD6633C17}"/>
              </a:ext>
            </a:extLst>
          </p:cNvPr>
          <p:cNvSpPr/>
          <p:nvPr/>
        </p:nvSpPr>
        <p:spPr>
          <a:xfrm>
            <a:off x="6310642" y="4278109"/>
            <a:ext cx="1368152" cy="102028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69976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관리자 서비스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279A8B-DB9C-46E7-8E76-EC3A9765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Web</a:t>
            </a:r>
            <a:r>
              <a:rPr lang="ko-KR" altLang="en-US" sz="2400" dirty="0"/>
              <a:t> </a:t>
            </a:r>
            <a:r>
              <a:rPr lang="en-US" altLang="ko-KR" sz="2400" dirty="0"/>
              <a:t>Interface</a:t>
            </a:r>
          </a:p>
          <a:p>
            <a:pPr lvl="1"/>
            <a:r>
              <a:rPr lang="en-US" altLang="ko-KR" sz="2000" dirty="0"/>
              <a:t>Node-red</a:t>
            </a:r>
          </a:p>
          <a:p>
            <a:pPr lvl="2"/>
            <a:r>
              <a:rPr lang="en-US" altLang="ko-KR" sz="1600" dirty="0"/>
              <a:t>Dash Board </a:t>
            </a:r>
            <a:r>
              <a:rPr lang="ko-KR" altLang="en-US" sz="1600" dirty="0"/>
              <a:t>노드</a:t>
            </a:r>
            <a:endParaRPr lang="en-US" altLang="ko-KR" sz="1600" dirty="0"/>
          </a:p>
          <a:p>
            <a:pPr lvl="3"/>
            <a:r>
              <a:rPr lang="ko-KR" altLang="en-US" sz="1600" dirty="0"/>
              <a:t>앞서 값을 전달하는 </a:t>
            </a:r>
            <a:r>
              <a:rPr lang="en-US" altLang="ko-KR" sz="1600" dirty="0" err="1"/>
              <a:t>SenseHat</a:t>
            </a:r>
            <a:r>
              <a:rPr lang="en-US" altLang="ko-KR" sz="1600" dirty="0"/>
              <a:t> </a:t>
            </a:r>
            <a:r>
              <a:rPr lang="ko-KR" altLang="en-US" sz="1600" dirty="0"/>
              <a:t>센서로부터 실시간 값을 전달받음</a:t>
            </a:r>
            <a:r>
              <a:rPr lang="en-US" altLang="ko-KR" sz="1600" dirty="0"/>
              <a:t>.</a:t>
            </a:r>
          </a:p>
          <a:p>
            <a:pPr lvl="3"/>
            <a:r>
              <a:rPr lang="en-US" altLang="ko-KR" sz="1600" dirty="0"/>
              <a:t>Gauge, Chart </a:t>
            </a:r>
            <a:r>
              <a:rPr lang="ko-KR" altLang="en-US" sz="1600" dirty="0"/>
              <a:t>등 다양한 방법으로 데이터 시각화</a:t>
            </a:r>
            <a:endParaRPr lang="en-US" altLang="ko-KR" sz="1600" dirty="0"/>
          </a:p>
          <a:p>
            <a:pPr lvl="3"/>
            <a:endParaRPr lang="en-US" altLang="ko-KR" sz="1600" dirty="0"/>
          </a:p>
          <a:p>
            <a:pPr lvl="2"/>
            <a:r>
              <a:rPr lang="en-US" altLang="ko-KR" sz="1800" dirty="0" err="1"/>
              <a:t>SenseHat</a:t>
            </a:r>
            <a:r>
              <a:rPr lang="en-US" altLang="ko-KR" sz="1800" dirty="0"/>
              <a:t> Simulator </a:t>
            </a:r>
            <a:r>
              <a:rPr lang="ko-KR" altLang="en-US" sz="1800" dirty="0"/>
              <a:t>노드</a:t>
            </a:r>
            <a:endParaRPr lang="en-US" altLang="ko-KR" sz="1800" dirty="0"/>
          </a:p>
          <a:p>
            <a:pPr lvl="3"/>
            <a:r>
              <a:rPr lang="ko-KR" altLang="en-US" sz="1800" dirty="0"/>
              <a:t>가상의 온도</a:t>
            </a:r>
            <a:r>
              <a:rPr lang="en-US" altLang="ko-KR" sz="1800" dirty="0"/>
              <a:t>, </a:t>
            </a:r>
            <a:r>
              <a:rPr lang="ko-KR" altLang="en-US" sz="1800" dirty="0"/>
              <a:t>습도</a:t>
            </a:r>
            <a:r>
              <a:rPr lang="en-US" altLang="ko-KR" sz="1800" dirty="0"/>
              <a:t>, </a:t>
            </a:r>
            <a:r>
              <a:rPr lang="ko-KR" altLang="en-US" sz="1800" dirty="0"/>
              <a:t>기압 등의 값을 지속적으로 전달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r>
              <a:rPr lang="en-US" altLang="ko-KR" sz="1800" dirty="0"/>
              <a:t>GPIO </a:t>
            </a:r>
            <a:r>
              <a:rPr lang="ko-KR" altLang="en-US" sz="1800" dirty="0"/>
              <a:t>컨트롤 노드 </a:t>
            </a:r>
            <a:endParaRPr lang="en-US" altLang="ko-KR" sz="1800" dirty="0"/>
          </a:p>
          <a:p>
            <a:pPr lvl="3"/>
            <a:r>
              <a:rPr lang="ko-KR" altLang="en-US" sz="1800" dirty="0"/>
              <a:t>보드</a:t>
            </a:r>
            <a:r>
              <a:rPr lang="en-US" altLang="ko-KR" sz="1800" dirty="0"/>
              <a:t> </a:t>
            </a:r>
            <a:r>
              <a:rPr lang="ko-KR" altLang="en-US" sz="1800" dirty="0"/>
              <a:t>내 </a:t>
            </a:r>
            <a:r>
              <a:rPr lang="en-US" altLang="ko-KR" sz="1800" dirty="0"/>
              <a:t>GPIO </a:t>
            </a:r>
            <a:r>
              <a:rPr lang="ko-KR" altLang="en-US" sz="1800" dirty="0"/>
              <a:t>컨트롤이 쉽게 가능</a:t>
            </a:r>
            <a:endParaRPr lang="en-US" altLang="ko-KR" sz="2000" dirty="0"/>
          </a:p>
          <a:p>
            <a:pPr lvl="3"/>
            <a:endParaRPr lang="en-US" altLang="ko-KR" sz="1600" dirty="0"/>
          </a:p>
          <a:p>
            <a:pPr lvl="3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1715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관리자 서비스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279A8B-DB9C-46E7-8E76-EC3A9765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Web</a:t>
            </a:r>
            <a:r>
              <a:rPr lang="ko-KR" altLang="en-US" sz="2400" dirty="0"/>
              <a:t> </a:t>
            </a:r>
            <a:r>
              <a:rPr lang="en-US" altLang="ko-KR" sz="2400" dirty="0"/>
              <a:t>Interface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A370C5-96D0-4106-9788-27E0D709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28" y="1660984"/>
            <a:ext cx="5950268" cy="50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3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관리자 서비스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279A8B-DB9C-46E7-8E76-EC3A9765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Web</a:t>
            </a:r>
            <a:r>
              <a:rPr lang="ko-KR" altLang="en-US" sz="2400" dirty="0"/>
              <a:t> </a:t>
            </a:r>
            <a:r>
              <a:rPr lang="en-US" altLang="ko-KR" sz="2400" dirty="0"/>
              <a:t>Interface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A370C5-96D0-4106-9788-27E0D709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28" y="1660984"/>
            <a:ext cx="5950268" cy="50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3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관리자 서비스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279A8B-DB9C-46E7-8E76-EC3A9765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Web</a:t>
            </a:r>
            <a:r>
              <a:rPr lang="ko-KR" altLang="en-US" sz="2400" dirty="0"/>
              <a:t> </a:t>
            </a:r>
            <a:r>
              <a:rPr lang="en-US" altLang="ko-KR" sz="2400" dirty="0"/>
              <a:t>Interface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A370C5-96D0-4106-9788-27E0D709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28" y="1661085"/>
            <a:ext cx="5950268" cy="500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352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18503</TotalTime>
  <Words>233</Words>
  <Application>Microsoft Office PowerPoint</Application>
  <PresentationFormat>화면 슬라이드 쇼(4:3)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IoT 관리자 서비스</vt:lpstr>
      <vt:lpstr>개요</vt:lpstr>
      <vt:lpstr>참조 - 관리자 서비스</vt:lpstr>
      <vt:lpstr>참조 - 관리자 서비스</vt:lpstr>
      <vt:lpstr>구현 – 관리자 서비스</vt:lpstr>
      <vt:lpstr>구현 – 관리자 서비스</vt:lpstr>
      <vt:lpstr>구현 – 관리자 서비스</vt:lpstr>
      <vt:lpstr>구현 – 관리자 서비스</vt:lpstr>
      <vt:lpstr>구현 – 관리자 서비스</vt:lpstr>
      <vt:lpstr>구현 – 관리자 서비스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1964</cp:revision>
  <cp:lastPrinted>2018-02-13T05:00:29Z</cp:lastPrinted>
  <dcterms:created xsi:type="dcterms:W3CDTF">2013-09-09T21:16:08Z</dcterms:created>
  <dcterms:modified xsi:type="dcterms:W3CDTF">2018-09-11T07:29:37Z</dcterms:modified>
</cp:coreProperties>
</file>