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9"/>
  </p:notesMasterIdLst>
  <p:sldIdLst>
    <p:sldId id="256" r:id="rId2"/>
    <p:sldId id="395" r:id="rId3"/>
    <p:sldId id="400" r:id="rId4"/>
    <p:sldId id="398" r:id="rId5"/>
    <p:sldId id="399" r:id="rId6"/>
    <p:sldId id="396" r:id="rId7"/>
    <p:sldId id="393" r:id="rId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FF"/>
    <a:srgbClr val="FFFF00"/>
    <a:srgbClr val="00FF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81" autoAdjust="0"/>
    <p:restoredTop sz="94614" autoAdjust="0"/>
  </p:normalViewPr>
  <p:slideViewPr>
    <p:cSldViewPr>
      <p:cViewPr varScale="1">
        <p:scale>
          <a:sx n="114" d="100"/>
          <a:sy n="114" d="100"/>
        </p:scale>
        <p:origin x="17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0" y="4715388"/>
            <a:ext cx="5438759" cy="4467455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Arial"/>
                <a:ea typeface="굴림"/>
              </a:rPr>
              <a:t>Please contact :</a:t>
            </a:r>
          </a:p>
          <a:p>
            <a:endParaRPr lang="en-US" altLang="ko-KR" sz="1800" b="1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김상현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gmlakd103@naver.com</a:t>
            </a:r>
            <a:endParaRPr lang="ko-KR" altLang="en-US" sz="1800" b="1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Arial"/>
                <a:ea typeface="굴림"/>
              </a:rPr>
              <a:t>Please contact :</a:t>
            </a:r>
          </a:p>
          <a:p>
            <a:endParaRPr lang="en-US" altLang="ko-KR" sz="1800" b="1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배찬민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bebe2009@naver.com</a:t>
            </a:r>
            <a:endParaRPr lang="ko-KR" altLang="en-US" sz="1800" b="1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IoT Web Interface - 1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김상현</a:t>
            </a:r>
            <a:endParaRPr lang="en-US" altLang="ko-KR" dirty="0"/>
          </a:p>
          <a:p>
            <a:r>
              <a:rPr lang="en-US" altLang="ko-KR" dirty="0"/>
              <a:t>18.09.18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3B9774B-BF22-4CDD-B3E9-80B1F2F2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로그인 및 회원가입</a:t>
            </a:r>
            <a:endParaRPr lang="en-US" altLang="ko-KR" dirty="0"/>
          </a:p>
          <a:p>
            <a:pPr lvl="1"/>
            <a:r>
              <a:rPr lang="en-US" altLang="ko-KR" dirty="0"/>
              <a:t>Elastic Search</a:t>
            </a:r>
            <a:r>
              <a:rPr lang="ko-KR" altLang="en-US" dirty="0"/>
              <a:t>에 회원 정보 등록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Node-Red Elastic Search </a:t>
            </a:r>
            <a:r>
              <a:rPr lang="ko-KR" altLang="en-US" dirty="0"/>
              <a:t>노드</a:t>
            </a:r>
            <a:r>
              <a:rPr lang="en-US" altLang="ko-KR" dirty="0"/>
              <a:t>, </a:t>
            </a:r>
            <a:r>
              <a:rPr lang="ko-KR" altLang="en-US" dirty="0"/>
              <a:t>대시보드 이용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ko-KR" altLang="en-US" dirty="0"/>
              <a:t>회원가입 페이지 필드 정보 </a:t>
            </a:r>
            <a:r>
              <a:rPr lang="en-US" altLang="ko-KR" dirty="0"/>
              <a:t>-&gt; ES</a:t>
            </a:r>
            <a:r>
              <a:rPr lang="ko-KR" altLang="en-US" dirty="0"/>
              <a:t> 도큐먼트 생성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ko-KR" altLang="en-US" dirty="0"/>
              <a:t>로그인 페이지 필드 정보 </a:t>
            </a:r>
            <a:r>
              <a:rPr lang="en-US" altLang="ko-KR" dirty="0">
                <a:sym typeface="Wingdings" panose="05000000000000000000" pitchFamily="2" charset="2"/>
              </a:rPr>
              <a:t> ES </a:t>
            </a:r>
            <a:r>
              <a:rPr lang="ko-KR" altLang="en-US" dirty="0">
                <a:sym typeface="Wingdings" panose="05000000000000000000" pitchFamily="2" charset="2"/>
              </a:rPr>
              <a:t>검색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데이터 여부 확인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시나리오 내에는 여러 타입의 사용자 존재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개별 페이지로 일반 사용자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제조사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설치기사 등 구분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marL="1371600" lvl="3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1371600" lvl="3" indent="0">
              <a:buNone/>
            </a:pP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940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5594C1-12D2-4758-8DCF-EE11C7207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99217"/>
            <a:ext cx="4267200" cy="13144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A3289BC-FD7A-486A-B82E-EBA40CCC0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59" y="980728"/>
            <a:ext cx="8524875" cy="8763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69B0BE1-2282-4CED-9BD6-E9892A306205}"/>
              </a:ext>
            </a:extLst>
          </p:cNvPr>
          <p:cNvCxnSpPr>
            <a:cxnSpLocks/>
          </p:cNvCxnSpPr>
          <p:nvPr/>
        </p:nvCxnSpPr>
        <p:spPr>
          <a:xfrm flipH="1">
            <a:off x="2483768" y="1540314"/>
            <a:ext cx="799360" cy="4741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221E5-C56D-43CA-BB94-AAF1372602B4}"/>
              </a:ext>
            </a:extLst>
          </p:cNvPr>
          <p:cNvSpPr txBox="1"/>
          <p:nvPr/>
        </p:nvSpPr>
        <p:spPr>
          <a:xfrm>
            <a:off x="474815" y="2782755"/>
            <a:ext cx="4017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로그인 페이지에서 </a:t>
            </a:r>
            <a:r>
              <a:rPr lang="en-US" altLang="ko-KR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ID,</a:t>
            </a:r>
            <a:r>
              <a:rPr lang="ko-KR" altLang="en-US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PW</a:t>
            </a:r>
            <a:r>
              <a:rPr lang="ko-KR" altLang="en-US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검색 위해 쿼리로 변환해 </a:t>
            </a:r>
            <a:r>
              <a:rPr lang="en-US" altLang="ko-KR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search </a:t>
            </a:r>
            <a:r>
              <a:rPr lang="ko-KR" altLang="en-US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노드에 입력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F1288F0-91D1-44D2-8054-5CBC61FFA0EA}"/>
              </a:ext>
            </a:extLst>
          </p:cNvPr>
          <p:cNvCxnSpPr>
            <a:cxnSpLocks/>
          </p:cNvCxnSpPr>
          <p:nvPr/>
        </p:nvCxnSpPr>
        <p:spPr>
          <a:xfrm>
            <a:off x="6147787" y="1540314"/>
            <a:ext cx="296421" cy="8592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85D5EE-E2E3-4A86-8B31-A1A4646A70F8}"/>
              </a:ext>
            </a:extLst>
          </p:cNvPr>
          <p:cNvSpPr txBox="1"/>
          <p:nvPr/>
        </p:nvSpPr>
        <p:spPr>
          <a:xfrm>
            <a:off x="4738351" y="3079993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검색된 도큐먼트 정보 </a:t>
            </a:r>
            <a:r>
              <a:rPr lang="en-US" altLang="ko-KR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JSON </a:t>
            </a:r>
            <a:r>
              <a:rPr lang="ko-KR" altLang="en-US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객체로 출력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FFEC109-0F0F-4F5E-8856-56373E1CD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559" y="2399526"/>
            <a:ext cx="4019550" cy="752475"/>
          </a:xfrm>
          <a:prstGeom prst="rect">
            <a:avLst/>
          </a:prstGeom>
        </p:spPr>
      </p:pic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43381541-FDB4-49F4-BEDC-AE87BCB79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4" y="4381981"/>
            <a:ext cx="7991475" cy="1911345"/>
          </a:xfrm>
        </p:spPr>
        <p:txBody>
          <a:bodyPr/>
          <a:lstStyle/>
          <a:p>
            <a:pPr marL="1371600" lvl="3" indent="0">
              <a:buNone/>
            </a:pP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7F8CE608-E545-4185-B884-50AFECA85447}"/>
              </a:ext>
            </a:extLst>
          </p:cNvPr>
          <p:cNvSpPr txBox="1">
            <a:spLocks/>
          </p:cNvSpPr>
          <p:nvPr/>
        </p:nvSpPr>
        <p:spPr>
          <a:xfrm>
            <a:off x="539552" y="4550439"/>
            <a:ext cx="7991475" cy="227512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구현할 점</a:t>
            </a:r>
            <a:endParaRPr lang="en-US" altLang="ko-KR" kern="0" dirty="0"/>
          </a:p>
          <a:p>
            <a:pPr lvl="1"/>
            <a:r>
              <a:rPr lang="ko-KR" altLang="en-US" kern="0" dirty="0"/>
              <a:t>대시보드 내 구현 시</a:t>
            </a:r>
            <a:endParaRPr lang="en-US" altLang="ko-KR" kern="0" dirty="0"/>
          </a:p>
          <a:p>
            <a:pPr lvl="2"/>
            <a:r>
              <a:rPr lang="en-US" altLang="ko-KR" kern="0" dirty="0"/>
              <a:t>ES</a:t>
            </a:r>
            <a:r>
              <a:rPr lang="ko-KR" altLang="en-US" kern="0" dirty="0"/>
              <a:t> 내 센서 데이터 저장 후 차트</a:t>
            </a:r>
            <a:r>
              <a:rPr lang="en-US" altLang="ko-KR" kern="0" dirty="0"/>
              <a:t> </a:t>
            </a:r>
            <a:r>
              <a:rPr lang="ko-KR" altLang="en-US" kern="0" dirty="0"/>
              <a:t>등으로 시각화</a:t>
            </a:r>
            <a:endParaRPr lang="en-US" altLang="ko-KR" kern="0" dirty="0"/>
          </a:p>
          <a:p>
            <a:pPr lvl="1"/>
            <a:r>
              <a:rPr lang="ko-KR" altLang="en-US" kern="0" dirty="0"/>
              <a:t>외부 웹 서버 페이지 구현 시</a:t>
            </a:r>
            <a:endParaRPr lang="en-US" altLang="ko-KR" kern="0" dirty="0"/>
          </a:p>
          <a:p>
            <a:pPr lvl="2"/>
            <a:r>
              <a:rPr lang="ko-KR" altLang="en-US" kern="0" dirty="0"/>
              <a:t>로그인 버튼 연동으로 페이지 이동</a:t>
            </a:r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3"/>
            <a:endParaRPr lang="en-US" altLang="ko-KR" kern="0" dirty="0"/>
          </a:p>
          <a:p>
            <a:pPr lvl="3"/>
            <a:endParaRPr lang="en-US" altLang="ko-KR" kern="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2452FEE-0C32-4B3F-B1DF-FF7FB0C3B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559" y="3398617"/>
            <a:ext cx="28384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07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89DC72-D1AB-4F36-AE76-9E9D9F95E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376" y="980728"/>
            <a:ext cx="6854072" cy="58091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BF83B2-CD8C-4786-A49F-2B5F79C3BC79}"/>
              </a:ext>
            </a:extLst>
          </p:cNvPr>
          <p:cNvSpPr txBox="1"/>
          <p:nvPr/>
        </p:nvSpPr>
        <p:spPr>
          <a:xfrm>
            <a:off x="1397376" y="1586926"/>
            <a:ext cx="2670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탭을 통해 각 페이지 이동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A29692-459C-45DD-B382-72B5C27EB28E}"/>
              </a:ext>
            </a:extLst>
          </p:cNvPr>
          <p:cNvSpPr/>
          <p:nvPr/>
        </p:nvSpPr>
        <p:spPr>
          <a:xfrm>
            <a:off x="2123728" y="2924944"/>
            <a:ext cx="2095188" cy="13681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7F8B27-61E4-4EFA-B1AE-94958A510AB2}"/>
              </a:ext>
            </a:extLst>
          </p:cNvPr>
          <p:cNvSpPr/>
          <p:nvPr/>
        </p:nvSpPr>
        <p:spPr>
          <a:xfrm>
            <a:off x="1407825" y="986940"/>
            <a:ext cx="1147951" cy="4258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301FDD-D2F6-459B-9E41-CF3797BD86B6}"/>
              </a:ext>
            </a:extLst>
          </p:cNvPr>
          <p:cNvSpPr txBox="1"/>
          <p:nvPr/>
        </p:nvSpPr>
        <p:spPr>
          <a:xfrm>
            <a:off x="2031089" y="2590934"/>
            <a:ext cx="2670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ID,</a:t>
            </a:r>
            <a:r>
              <a:rPr lang="ko-KR" altLang="en-US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패스워드를 </a:t>
            </a:r>
            <a:r>
              <a:rPr lang="ko-KR" altLang="en-US" sz="12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입력받는다</a:t>
            </a:r>
            <a:r>
              <a:rPr lang="en-US" altLang="ko-KR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54226D-997F-47AB-BD85-D26FD574F9AE}"/>
              </a:ext>
            </a:extLst>
          </p:cNvPr>
          <p:cNvSpPr/>
          <p:nvPr/>
        </p:nvSpPr>
        <p:spPr>
          <a:xfrm>
            <a:off x="2337542" y="4459835"/>
            <a:ext cx="2162450" cy="3690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41803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가입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66468E-8208-4177-9BD9-4C4310114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2" t="34559" r="5462" b="22972"/>
          <a:stretch/>
        </p:blipFill>
        <p:spPr>
          <a:xfrm>
            <a:off x="611560" y="1268760"/>
            <a:ext cx="8064896" cy="7078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B701271-F979-4A7F-9C42-7CACB4CEB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190750"/>
            <a:ext cx="7019925" cy="247650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C0C7B93-A1E4-4F6F-A5B1-7323FBC3865B}"/>
              </a:ext>
            </a:extLst>
          </p:cNvPr>
          <p:cNvCxnSpPr>
            <a:cxnSpLocks/>
          </p:cNvCxnSpPr>
          <p:nvPr/>
        </p:nvCxnSpPr>
        <p:spPr>
          <a:xfrm flipH="1">
            <a:off x="3419872" y="1700808"/>
            <a:ext cx="72008" cy="3909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141327-236F-4A28-8856-D1C4319B5A09}"/>
              </a:ext>
            </a:extLst>
          </p:cNvPr>
          <p:cNvSpPr txBox="1"/>
          <p:nvPr/>
        </p:nvSpPr>
        <p:spPr>
          <a:xfrm>
            <a:off x="746515" y="4742854"/>
            <a:ext cx="202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ES </a:t>
            </a:r>
            <a:r>
              <a:rPr lang="ko-KR" altLang="en-US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도큐먼트 </a:t>
            </a:r>
            <a:r>
              <a:rPr lang="en-US" altLang="ko-KR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body</a:t>
            </a:r>
            <a:r>
              <a:rPr lang="ko-KR" altLang="en-US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해당</a:t>
            </a:r>
            <a:r>
              <a:rPr lang="en-US" altLang="ko-KR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ko-KR" altLang="en-US" sz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8BC614-4B77-4330-ADE0-A95B42E6922D}"/>
              </a:ext>
            </a:extLst>
          </p:cNvPr>
          <p:cNvSpPr/>
          <p:nvPr/>
        </p:nvSpPr>
        <p:spPr>
          <a:xfrm>
            <a:off x="2267744" y="4077072"/>
            <a:ext cx="1152128" cy="277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5EF7AE-69D2-4F26-95C6-E771C69B1DF4}"/>
              </a:ext>
            </a:extLst>
          </p:cNvPr>
          <p:cNvSpPr/>
          <p:nvPr/>
        </p:nvSpPr>
        <p:spPr>
          <a:xfrm>
            <a:off x="971600" y="4077072"/>
            <a:ext cx="1152128" cy="277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2D52AC6-D76E-46B0-9228-43DCD3E38220}"/>
              </a:ext>
            </a:extLst>
          </p:cNvPr>
          <p:cNvCxnSpPr>
            <a:stCxn id="20" idx="2"/>
          </p:cNvCxnSpPr>
          <p:nvPr/>
        </p:nvCxnSpPr>
        <p:spPr>
          <a:xfrm>
            <a:off x="1547664" y="4354072"/>
            <a:ext cx="0" cy="3887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3CD041A-8E33-4F4E-A652-49D80644B627}"/>
              </a:ext>
            </a:extLst>
          </p:cNvPr>
          <p:cNvCxnSpPr/>
          <p:nvPr/>
        </p:nvCxnSpPr>
        <p:spPr>
          <a:xfrm>
            <a:off x="3059832" y="4354072"/>
            <a:ext cx="288032" cy="31317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E9D4767-9139-40C9-A9FB-548C22AB7D19}"/>
              </a:ext>
            </a:extLst>
          </p:cNvPr>
          <p:cNvSpPr txBox="1"/>
          <p:nvPr/>
        </p:nvSpPr>
        <p:spPr>
          <a:xfrm>
            <a:off x="3029739" y="4670325"/>
            <a:ext cx="3486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 가입 페이지에서 전달하는 회원 정보 </a:t>
            </a:r>
            <a:r>
              <a:rPr lang="en-US" altLang="ko-KR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JSON </a:t>
            </a:r>
            <a:r>
              <a:rPr lang="ko-KR" altLang="en-US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객체</a:t>
            </a:r>
            <a:r>
              <a:rPr lang="en-US" altLang="ko-KR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ko-KR" altLang="en-US" sz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C66BFA-2D91-4AC1-8823-6380BF59B226}"/>
              </a:ext>
            </a:extLst>
          </p:cNvPr>
          <p:cNvSpPr/>
          <p:nvPr/>
        </p:nvSpPr>
        <p:spPr>
          <a:xfrm>
            <a:off x="971600" y="2143888"/>
            <a:ext cx="7019924" cy="12131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E2D3661-E0CC-4048-A81B-C0930BF27033}"/>
              </a:ext>
            </a:extLst>
          </p:cNvPr>
          <p:cNvCxnSpPr/>
          <p:nvPr/>
        </p:nvCxnSpPr>
        <p:spPr>
          <a:xfrm>
            <a:off x="4578982" y="3344420"/>
            <a:ext cx="288032" cy="31317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A56FA41-4169-44C2-B5FE-C7887B98EC8D}"/>
              </a:ext>
            </a:extLst>
          </p:cNvPr>
          <p:cNvSpPr txBox="1"/>
          <p:nvPr/>
        </p:nvSpPr>
        <p:spPr>
          <a:xfrm>
            <a:off x="3779912" y="3704460"/>
            <a:ext cx="3486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Id</a:t>
            </a:r>
            <a:r>
              <a:rPr lang="ko-KR" altLang="en-US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는 원래 </a:t>
            </a:r>
            <a:r>
              <a:rPr lang="en-US" altLang="ko-KR" sz="12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documentID</a:t>
            </a:r>
            <a:r>
              <a:rPr lang="en-US" altLang="ko-KR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인자가 </a:t>
            </a:r>
            <a:r>
              <a:rPr lang="en-US" altLang="ko-KR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null </a:t>
            </a:r>
            <a:r>
              <a:rPr lang="ko-KR" altLang="en-US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일 시 자동 생성 되어야 하나 이를 인식하지 못해 함수로 따로 생성</a:t>
            </a:r>
          </a:p>
        </p:txBody>
      </p:sp>
    </p:spTree>
    <p:extLst>
      <p:ext uri="{BB962C8B-B14F-4D97-AF65-F5344CB8AC3E}">
        <p14:creationId xmlns:p14="http://schemas.microsoft.com/office/powerpoint/2010/main" val="152847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가입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09CC07F-9F1B-432C-9A79-41C657240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021340"/>
            <a:ext cx="6544974" cy="5677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38EF6C-D685-4E6E-899F-547720D92010}"/>
              </a:ext>
            </a:extLst>
          </p:cNvPr>
          <p:cNvSpPr txBox="1"/>
          <p:nvPr/>
        </p:nvSpPr>
        <p:spPr>
          <a:xfrm>
            <a:off x="1836022" y="5446485"/>
            <a:ext cx="2670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입력 받은 필드 값으로 도큐먼트 생성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87B26D-80EB-4EE9-870E-6B1F8193F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066" y="1054888"/>
            <a:ext cx="3953711" cy="3711647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9937A00-BE47-4E78-BE1D-80E618EBBBFE}"/>
              </a:ext>
            </a:extLst>
          </p:cNvPr>
          <p:cNvCxnSpPr>
            <a:cxnSpLocks/>
          </p:cNvCxnSpPr>
          <p:nvPr/>
        </p:nvCxnSpPr>
        <p:spPr>
          <a:xfrm flipV="1">
            <a:off x="3707904" y="3068960"/>
            <a:ext cx="1872208" cy="20411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1C7BC4-E4E5-48C4-A662-86B01D4DB7A4}"/>
              </a:ext>
            </a:extLst>
          </p:cNvPr>
          <p:cNvSpPr/>
          <p:nvPr/>
        </p:nvSpPr>
        <p:spPr>
          <a:xfrm>
            <a:off x="1907704" y="5110155"/>
            <a:ext cx="2088232" cy="27699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87355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19374</TotalTime>
  <Words>158</Words>
  <Application>Microsoft Office PowerPoint</Application>
  <PresentationFormat>화면 슬라이드 쇼(4:3)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HY헤드라인M</vt:lpstr>
      <vt:lpstr>굴림</vt:lpstr>
      <vt:lpstr>나눔스퀘어라운드 ExtraBold</vt:lpstr>
      <vt:lpstr>맑은 고딕</vt:lpstr>
      <vt:lpstr>Arial</vt:lpstr>
      <vt:lpstr>Times New Roman</vt:lpstr>
      <vt:lpstr>Wingdings</vt:lpstr>
      <vt:lpstr>Default Theme</vt:lpstr>
      <vt:lpstr>IoT Web Interface - 1</vt:lpstr>
      <vt:lpstr>개요</vt:lpstr>
      <vt:lpstr>로그인</vt:lpstr>
      <vt:lpstr>로그인</vt:lpstr>
      <vt:lpstr>회원 가입</vt:lpstr>
      <vt:lpstr>회원 가입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김 상현</cp:lastModifiedBy>
  <cp:revision>2323</cp:revision>
  <cp:lastPrinted>2018-02-13T05:00:29Z</cp:lastPrinted>
  <dcterms:created xsi:type="dcterms:W3CDTF">2013-09-09T21:16:08Z</dcterms:created>
  <dcterms:modified xsi:type="dcterms:W3CDTF">2018-09-18T07:55:36Z</dcterms:modified>
</cp:coreProperties>
</file>