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395" r:id="rId3"/>
    <p:sldId id="415" r:id="rId4"/>
    <p:sldId id="401" r:id="rId5"/>
    <p:sldId id="409" r:id="rId6"/>
    <p:sldId id="420" r:id="rId7"/>
    <p:sldId id="421" r:id="rId8"/>
    <p:sldId id="410" r:id="rId9"/>
    <p:sldId id="422" r:id="rId10"/>
    <p:sldId id="396" r:id="rId11"/>
    <p:sldId id="416" r:id="rId12"/>
    <p:sldId id="417" r:id="rId13"/>
    <p:sldId id="418" r:id="rId14"/>
    <p:sldId id="419" r:id="rId15"/>
    <p:sldId id="425" r:id="rId16"/>
    <p:sldId id="427" r:id="rId17"/>
    <p:sldId id="428" r:id="rId18"/>
    <p:sldId id="430" r:id="rId19"/>
    <p:sldId id="393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14" autoAdjust="0"/>
  </p:normalViewPr>
  <p:slideViewPr>
    <p:cSldViewPr>
      <p:cViewPr varScale="1">
        <p:scale>
          <a:sx n="99" d="100"/>
          <a:sy n="99" d="100"/>
        </p:scale>
        <p:origin x="120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상현" userId="de298368e9b76529" providerId="LiveId" clId="{997F3D54-D173-4FF5-979F-E1F950324D25}"/>
    <pc:docChg chg="undo custSel addSld delSld modSld">
      <pc:chgData name="김 상현" userId="de298368e9b76529" providerId="LiveId" clId="{997F3D54-D173-4FF5-979F-E1F950324D25}" dt="2018-11-06T07:44:57.575" v="768" actId="1076"/>
      <pc:docMkLst>
        <pc:docMk/>
      </pc:docMkLst>
      <pc:sldChg chg="modSp">
        <pc:chgData name="김 상현" userId="de298368e9b76529" providerId="LiveId" clId="{997F3D54-D173-4FF5-979F-E1F950324D25}" dt="2018-11-06T04:24:46.520" v="1"/>
        <pc:sldMkLst>
          <pc:docMk/>
          <pc:sldMk cId="1213363993" sldId="417"/>
        </pc:sldMkLst>
        <pc:spChg chg="mod">
          <ac:chgData name="김 상현" userId="de298368e9b76529" providerId="LiveId" clId="{997F3D54-D173-4FF5-979F-E1F950324D25}" dt="2018-11-06T04:24:46.520" v="1"/>
          <ac:spMkLst>
            <pc:docMk/>
            <pc:sldMk cId="1213363993" sldId="417"/>
            <ac:spMk id="2" creationId="{42038432-0D0F-4039-9508-46BA7310EE98}"/>
          </ac:spMkLst>
        </pc:spChg>
      </pc:sldChg>
      <pc:sldChg chg="modSp">
        <pc:chgData name="김 상현" userId="de298368e9b76529" providerId="LiveId" clId="{997F3D54-D173-4FF5-979F-E1F950324D25}" dt="2018-11-06T04:24:51.235" v="2"/>
        <pc:sldMkLst>
          <pc:docMk/>
          <pc:sldMk cId="3469584956" sldId="418"/>
        </pc:sldMkLst>
        <pc:spChg chg="mod">
          <ac:chgData name="김 상현" userId="de298368e9b76529" providerId="LiveId" clId="{997F3D54-D173-4FF5-979F-E1F950324D25}" dt="2018-11-06T04:24:51.235" v="2"/>
          <ac:spMkLst>
            <pc:docMk/>
            <pc:sldMk cId="3469584956" sldId="418"/>
            <ac:spMk id="2" creationId="{42038432-0D0F-4039-9508-46BA7310EE98}"/>
          </ac:spMkLst>
        </pc:spChg>
      </pc:sldChg>
      <pc:sldChg chg="addSp delSp modSp add del">
        <pc:chgData name="김 상현" userId="de298368e9b76529" providerId="LiveId" clId="{997F3D54-D173-4FF5-979F-E1F950324D25}" dt="2018-11-06T06:24:57.129" v="46" actId="2696"/>
        <pc:sldMkLst>
          <pc:docMk/>
          <pc:sldMk cId="3840646500" sldId="423"/>
        </pc:sldMkLst>
        <pc:spChg chg="add del mod">
          <ac:chgData name="김 상현" userId="de298368e9b76529" providerId="LiveId" clId="{997F3D54-D173-4FF5-979F-E1F950324D25}" dt="2018-11-06T06:22:00.260" v="23" actId="478"/>
          <ac:spMkLst>
            <pc:docMk/>
            <pc:sldMk cId="3840646500" sldId="423"/>
            <ac:spMk id="5" creationId="{904F6E21-2279-40D7-8EBF-3D562699702E}"/>
          </ac:spMkLst>
        </pc:spChg>
        <pc:spChg chg="del mod">
          <ac:chgData name="김 상현" userId="de298368e9b76529" providerId="LiveId" clId="{997F3D54-D173-4FF5-979F-E1F950324D25}" dt="2018-11-06T06:21:56.480" v="22" actId="478"/>
          <ac:spMkLst>
            <pc:docMk/>
            <pc:sldMk cId="3840646500" sldId="423"/>
            <ac:spMk id="8" creationId="{BB901A71-FFFB-46B0-9D5A-4BB28F8E46BF}"/>
          </ac:spMkLst>
        </pc:spChg>
        <pc:picChg chg="del">
          <ac:chgData name="김 상현" userId="de298368e9b76529" providerId="LiveId" clId="{997F3D54-D173-4FF5-979F-E1F950324D25}" dt="2018-11-06T06:15:00.897" v="3" actId="478"/>
          <ac:picMkLst>
            <pc:docMk/>
            <pc:sldMk cId="3840646500" sldId="423"/>
            <ac:picMk id="3" creationId="{00000000-0000-0000-0000-000000000000}"/>
          </ac:picMkLst>
        </pc:picChg>
        <pc:picChg chg="add del mod">
          <ac:chgData name="김 상현" userId="de298368e9b76529" providerId="LiveId" clId="{997F3D54-D173-4FF5-979F-E1F950324D25}" dt="2018-11-06T06:24:54.818" v="45" actId="478"/>
          <ac:picMkLst>
            <pc:docMk/>
            <pc:sldMk cId="3840646500" sldId="423"/>
            <ac:picMk id="1026" creationId="{F39FB58B-9687-4640-84A3-E03D2964FE5F}"/>
          </ac:picMkLst>
        </pc:picChg>
        <pc:picChg chg="add del">
          <ac:chgData name="김 상현" userId="de298368e9b76529" providerId="LiveId" clId="{997F3D54-D173-4FF5-979F-E1F950324D25}" dt="2018-11-06T06:24:19.441" v="34" actId="478"/>
          <ac:picMkLst>
            <pc:docMk/>
            <pc:sldMk cId="3840646500" sldId="423"/>
            <ac:picMk id="1028" creationId="{B7321B9F-8999-446D-AA7E-48B52D862A8A}"/>
          </ac:picMkLst>
        </pc:picChg>
        <pc:picChg chg="add del">
          <ac:chgData name="김 상현" userId="de298368e9b76529" providerId="LiveId" clId="{997F3D54-D173-4FF5-979F-E1F950324D25}" dt="2018-11-06T06:24:11.831" v="27"/>
          <ac:picMkLst>
            <pc:docMk/>
            <pc:sldMk cId="3840646500" sldId="423"/>
            <ac:picMk id="1030" creationId="{E24A72BA-E358-455C-97B6-76503F4FAB33}"/>
          </ac:picMkLst>
        </pc:picChg>
      </pc:sldChg>
      <pc:sldChg chg="add del">
        <pc:chgData name="김 상현" userId="de298368e9b76529" providerId="LiveId" clId="{997F3D54-D173-4FF5-979F-E1F950324D25}" dt="2018-11-06T06:24:42.629" v="43" actId="2696"/>
        <pc:sldMkLst>
          <pc:docMk/>
          <pc:sldMk cId="3383686269" sldId="424"/>
        </pc:sldMkLst>
      </pc:sldChg>
      <pc:sldChg chg="delSp add del">
        <pc:chgData name="김 상현" userId="de298368e9b76529" providerId="LiveId" clId="{997F3D54-D173-4FF5-979F-E1F950324D25}" dt="2018-11-06T06:24:26.868" v="39" actId="2696"/>
        <pc:sldMkLst>
          <pc:docMk/>
          <pc:sldMk cId="3439324930" sldId="424"/>
        </pc:sldMkLst>
        <pc:picChg chg="del">
          <ac:chgData name="김 상현" userId="de298368e9b76529" providerId="LiveId" clId="{997F3D54-D173-4FF5-979F-E1F950324D25}" dt="2018-11-06T06:24:17.521" v="33" actId="478"/>
          <ac:picMkLst>
            <pc:docMk/>
            <pc:sldMk cId="3439324930" sldId="424"/>
            <ac:picMk id="1026" creationId="{F39FB58B-9687-4640-84A3-E03D2964FE5F}"/>
          </ac:picMkLst>
        </pc:picChg>
        <pc:picChg chg="del">
          <ac:chgData name="김 상현" userId="de298368e9b76529" providerId="LiveId" clId="{997F3D54-D173-4FF5-979F-E1F950324D25}" dt="2018-11-06T06:24:16.802" v="32" actId="478"/>
          <ac:picMkLst>
            <pc:docMk/>
            <pc:sldMk cId="3439324930" sldId="424"/>
            <ac:picMk id="1028" creationId="{B7321B9F-8999-446D-AA7E-48B52D862A8A}"/>
          </ac:picMkLst>
        </pc:picChg>
      </pc:sldChg>
      <pc:sldChg chg="add del">
        <pc:chgData name="김 상현" userId="de298368e9b76529" providerId="LiveId" clId="{997F3D54-D173-4FF5-979F-E1F950324D25}" dt="2018-11-06T06:24:23.132" v="36" actId="2696"/>
        <pc:sldMkLst>
          <pc:docMk/>
          <pc:sldMk cId="624875558" sldId="425"/>
        </pc:sldMkLst>
      </pc:sldChg>
      <pc:sldChg chg="addSp modSp add">
        <pc:chgData name="김 상현" userId="de298368e9b76529" providerId="LiveId" clId="{997F3D54-D173-4FF5-979F-E1F950324D25}" dt="2018-11-06T06:53:38.355" v="603" actId="1076"/>
        <pc:sldMkLst>
          <pc:docMk/>
          <pc:sldMk cId="1146252820" sldId="425"/>
        </pc:sldMkLst>
        <pc:spChg chg="mod">
          <ac:chgData name="김 상현" userId="de298368e9b76529" providerId="LiveId" clId="{997F3D54-D173-4FF5-979F-E1F950324D25}" dt="2018-11-06T06:25:57.297" v="164" actId="20577"/>
          <ac:spMkLst>
            <pc:docMk/>
            <pc:sldMk cId="1146252820" sldId="425"/>
            <ac:spMk id="2" creationId="{99319D15-557B-4CF8-AD0E-933881A6E9B4}"/>
          </ac:spMkLst>
        </pc:spChg>
        <pc:spChg chg="mod">
          <ac:chgData name="김 상현" userId="de298368e9b76529" providerId="LiveId" clId="{997F3D54-D173-4FF5-979F-E1F950324D25}" dt="2018-11-06T06:48:19.645" v="598" actId="20577"/>
          <ac:spMkLst>
            <pc:docMk/>
            <pc:sldMk cId="1146252820" sldId="425"/>
            <ac:spMk id="3" creationId="{180974BE-6125-4AEB-B9BC-9B94535898F5}"/>
          </ac:spMkLst>
        </pc:spChg>
        <pc:picChg chg="add mod">
          <ac:chgData name="김 상현" userId="de298368e9b76529" providerId="LiveId" clId="{997F3D54-D173-4FF5-979F-E1F950324D25}" dt="2018-11-06T06:53:38.355" v="603" actId="1076"/>
          <ac:picMkLst>
            <pc:docMk/>
            <pc:sldMk cId="1146252820" sldId="425"/>
            <ac:picMk id="4" creationId="{7C23B6F5-8831-4108-B086-44F0AD9C2BAA}"/>
          </ac:picMkLst>
        </pc:picChg>
      </pc:sldChg>
      <pc:sldChg chg="delSp modSp add del">
        <pc:chgData name="김 상현" userId="de298368e9b76529" providerId="LiveId" clId="{997F3D54-D173-4FF5-979F-E1F950324D25}" dt="2018-11-06T06:53:54.207" v="621" actId="2696"/>
        <pc:sldMkLst>
          <pc:docMk/>
          <pc:sldMk cId="3231605383" sldId="426"/>
        </pc:sldMkLst>
        <pc:spChg chg="mod">
          <ac:chgData name="김 상현" userId="de298368e9b76529" providerId="LiveId" clId="{997F3D54-D173-4FF5-979F-E1F950324D25}" dt="2018-11-06T06:53:47.029" v="620"/>
          <ac:spMkLst>
            <pc:docMk/>
            <pc:sldMk cId="3231605383" sldId="426"/>
            <ac:spMk id="3" creationId="{180974BE-6125-4AEB-B9BC-9B94535898F5}"/>
          </ac:spMkLst>
        </pc:spChg>
        <pc:picChg chg="del">
          <ac:chgData name="김 상현" userId="de298368e9b76529" providerId="LiveId" clId="{997F3D54-D173-4FF5-979F-E1F950324D25}" dt="2018-11-06T06:53:30.745" v="602" actId="478"/>
          <ac:picMkLst>
            <pc:docMk/>
            <pc:sldMk cId="3231605383" sldId="426"/>
            <ac:picMk id="4" creationId="{7C23B6F5-8831-4108-B086-44F0AD9C2BAA}"/>
          </ac:picMkLst>
        </pc:picChg>
      </pc:sldChg>
      <pc:sldChg chg="add del">
        <pc:chgData name="김 상현" userId="de298368e9b76529" providerId="LiveId" clId="{997F3D54-D173-4FF5-979F-E1F950324D25}" dt="2018-11-06T06:24:23.426" v="37" actId="2696"/>
        <pc:sldMkLst>
          <pc:docMk/>
          <pc:sldMk cId="3677329394" sldId="426"/>
        </pc:sldMkLst>
      </pc:sldChg>
      <pc:sldChg chg="addSp delSp modSp add">
        <pc:chgData name="김 상현" userId="de298368e9b76529" providerId="LiveId" clId="{997F3D54-D173-4FF5-979F-E1F950324D25}" dt="2018-11-06T07:41:41.122" v="727" actId="1076"/>
        <pc:sldMkLst>
          <pc:docMk/>
          <pc:sldMk cId="604874157" sldId="427"/>
        </pc:sldMkLst>
        <pc:spChg chg="mod">
          <ac:chgData name="김 상현" userId="de298368e9b76529" providerId="LiveId" clId="{997F3D54-D173-4FF5-979F-E1F950324D25}" dt="2018-11-06T06:56:18.139" v="704" actId="20577"/>
          <ac:spMkLst>
            <pc:docMk/>
            <pc:sldMk cId="604874157" sldId="427"/>
            <ac:spMk id="3" creationId="{180974BE-6125-4AEB-B9BC-9B94535898F5}"/>
          </ac:spMkLst>
        </pc:spChg>
        <pc:picChg chg="del">
          <ac:chgData name="김 상현" userId="de298368e9b76529" providerId="LiveId" clId="{997F3D54-D173-4FF5-979F-E1F950324D25}" dt="2018-11-06T06:55:06.017" v="622" actId="478"/>
          <ac:picMkLst>
            <pc:docMk/>
            <pc:sldMk cId="604874157" sldId="427"/>
            <ac:picMk id="4" creationId="{7C23B6F5-8831-4108-B086-44F0AD9C2BAA}"/>
          </ac:picMkLst>
        </pc:picChg>
        <pc:picChg chg="add mod">
          <ac:chgData name="김 상현" userId="de298368e9b76529" providerId="LiveId" clId="{997F3D54-D173-4FF5-979F-E1F950324D25}" dt="2018-11-06T07:31:32.943" v="712" actId="1076"/>
          <ac:picMkLst>
            <pc:docMk/>
            <pc:sldMk cId="604874157" sldId="427"/>
            <ac:picMk id="5" creationId="{035628CF-DCAC-4F81-ADFA-1E092BD9F5E5}"/>
          </ac:picMkLst>
        </pc:picChg>
        <pc:picChg chg="add mod modCrop">
          <ac:chgData name="김 상현" userId="de298368e9b76529" providerId="LiveId" clId="{997F3D54-D173-4FF5-979F-E1F950324D25}" dt="2018-11-06T07:41:41.122" v="727" actId="1076"/>
          <ac:picMkLst>
            <pc:docMk/>
            <pc:sldMk cId="604874157" sldId="427"/>
            <ac:picMk id="6" creationId="{63E95EBE-3C1A-4CCF-8B5D-E23275DEC168}"/>
          </ac:picMkLst>
        </pc:picChg>
        <pc:picChg chg="add del">
          <ac:chgData name="김 상현" userId="de298368e9b76529" providerId="LiveId" clId="{997F3D54-D173-4FF5-979F-E1F950324D25}" dt="2018-11-06T07:35:42.244" v="718"/>
          <ac:picMkLst>
            <pc:docMk/>
            <pc:sldMk cId="604874157" sldId="427"/>
            <ac:picMk id="7" creationId="{921B7D9E-348F-4091-864D-04CDE12F50BF}"/>
          </ac:picMkLst>
        </pc:picChg>
      </pc:sldChg>
      <pc:sldChg chg="add del">
        <pc:chgData name="김 상현" userId="de298368e9b76529" providerId="LiveId" clId="{997F3D54-D173-4FF5-979F-E1F950324D25}" dt="2018-11-06T06:24:23.912" v="38" actId="2696"/>
        <pc:sldMkLst>
          <pc:docMk/>
          <pc:sldMk cId="2554263308" sldId="427"/>
        </pc:sldMkLst>
      </pc:sldChg>
      <pc:sldChg chg="add del">
        <pc:chgData name="김 상현" userId="de298368e9b76529" providerId="LiveId" clId="{997F3D54-D173-4FF5-979F-E1F950324D25}" dt="2018-11-06T07:29:13.901" v="705" actId="2696"/>
        <pc:sldMkLst>
          <pc:docMk/>
          <pc:sldMk cId="2059816781" sldId="428"/>
        </pc:sldMkLst>
      </pc:sldChg>
      <pc:sldChg chg="addSp delSp modSp add">
        <pc:chgData name="김 상현" userId="de298368e9b76529" providerId="LiveId" clId="{997F3D54-D173-4FF5-979F-E1F950324D25}" dt="2018-11-06T07:44:00.013" v="763" actId="1076"/>
        <pc:sldMkLst>
          <pc:docMk/>
          <pc:sldMk cId="2426315542" sldId="428"/>
        </pc:sldMkLst>
        <pc:spChg chg="del mod">
          <ac:chgData name="김 상현" userId="de298368e9b76529" providerId="LiveId" clId="{997F3D54-D173-4FF5-979F-E1F950324D25}" dt="2018-11-06T07:42:18.858" v="730" actId="478"/>
          <ac:spMkLst>
            <pc:docMk/>
            <pc:sldMk cId="2426315542" sldId="428"/>
            <ac:spMk id="3" creationId="{180974BE-6125-4AEB-B9BC-9B94535898F5}"/>
          </ac:spMkLst>
        </pc:spChg>
        <pc:picChg chg="add mod">
          <ac:chgData name="김 상현" userId="de298368e9b76529" providerId="LiveId" clId="{997F3D54-D173-4FF5-979F-E1F950324D25}" dt="2018-11-06T07:43:57.813" v="762" actId="1076"/>
          <ac:picMkLst>
            <pc:docMk/>
            <pc:sldMk cId="2426315542" sldId="428"/>
            <ac:picMk id="4" creationId="{F64A3483-6020-4E5D-9366-009D0301E973}"/>
          </ac:picMkLst>
        </pc:picChg>
        <pc:picChg chg="del">
          <ac:chgData name="김 상현" userId="de298368e9b76529" providerId="LiveId" clId="{997F3D54-D173-4FF5-979F-E1F950324D25}" dt="2018-11-06T07:35:46.211" v="721" actId="478"/>
          <ac:picMkLst>
            <pc:docMk/>
            <pc:sldMk cId="2426315542" sldId="428"/>
            <ac:picMk id="5" creationId="{035628CF-DCAC-4F81-ADFA-1E092BD9F5E5}"/>
          </ac:picMkLst>
        </pc:picChg>
        <pc:picChg chg="del">
          <ac:chgData name="김 상현" userId="de298368e9b76529" providerId="LiveId" clId="{997F3D54-D173-4FF5-979F-E1F950324D25}" dt="2018-11-06T07:35:46.808" v="722" actId="478"/>
          <ac:picMkLst>
            <pc:docMk/>
            <pc:sldMk cId="2426315542" sldId="428"/>
            <ac:picMk id="6" creationId="{63E95EBE-3C1A-4CCF-8B5D-E23275DEC168}"/>
          </ac:picMkLst>
        </pc:picChg>
        <pc:picChg chg="add mod modCrop">
          <ac:chgData name="김 상현" userId="de298368e9b76529" providerId="LiveId" clId="{997F3D54-D173-4FF5-979F-E1F950324D25}" dt="2018-11-06T07:44:00.013" v="763" actId="1076"/>
          <ac:picMkLst>
            <pc:docMk/>
            <pc:sldMk cId="2426315542" sldId="428"/>
            <ac:picMk id="7" creationId="{17F7F423-494F-46BD-B5D9-B8AD0D60196F}"/>
          </ac:picMkLst>
        </pc:picChg>
      </pc:sldChg>
      <pc:sldChg chg="add del">
        <pc:chgData name="김 상현" userId="de298368e9b76529" providerId="LiveId" clId="{997F3D54-D173-4FF5-979F-E1F950324D25}" dt="2018-11-06T07:42:35.716" v="734" actId="2696"/>
        <pc:sldMkLst>
          <pc:docMk/>
          <pc:sldMk cId="3781859922" sldId="429"/>
        </pc:sldMkLst>
      </pc:sldChg>
      <pc:sldChg chg="addSp delSp modSp add">
        <pc:chgData name="김 상현" userId="de298368e9b76529" providerId="LiveId" clId="{997F3D54-D173-4FF5-979F-E1F950324D25}" dt="2018-11-06T07:44:57.575" v="768" actId="1076"/>
        <pc:sldMkLst>
          <pc:docMk/>
          <pc:sldMk cId="2395824586" sldId="430"/>
        </pc:sldMkLst>
        <pc:picChg chg="add del mod">
          <ac:chgData name="김 상현" userId="de298368e9b76529" providerId="LiveId" clId="{997F3D54-D173-4FF5-979F-E1F950324D25}" dt="2018-11-06T07:44:42.208" v="766" actId="478"/>
          <ac:picMkLst>
            <pc:docMk/>
            <pc:sldMk cId="2395824586" sldId="430"/>
            <ac:picMk id="3" creationId="{E05F265B-B05C-4D51-B942-11D82D9C4348}"/>
          </ac:picMkLst>
        </pc:picChg>
        <pc:picChg chg="del">
          <ac:chgData name="김 상현" userId="de298368e9b76529" providerId="LiveId" clId="{997F3D54-D173-4FF5-979F-E1F950324D25}" dt="2018-11-06T07:42:40.570" v="735" actId="478"/>
          <ac:picMkLst>
            <pc:docMk/>
            <pc:sldMk cId="2395824586" sldId="430"/>
            <ac:picMk id="4" creationId="{F64A3483-6020-4E5D-9366-009D0301E973}"/>
          </ac:picMkLst>
        </pc:picChg>
        <pc:picChg chg="add mod">
          <ac:chgData name="김 상현" userId="de298368e9b76529" providerId="LiveId" clId="{997F3D54-D173-4FF5-979F-E1F950324D25}" dt="2018-11-06T07:44:57.575" v="768" actId="1076"/>
          <ac:picMkLst>
            <pc:docMk/>
            <pc:sldMk cId="2395824586" sldId="430"/>
            <ac:picMk id="5" creationId="{7A98FD03-C976-4955-BAC2-316C2BE86B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이해</a:t>
            </a:r>
            <a:r>
              <a:rPr lang="en-US" altLang="ko-KR" dirty="0"/>
              <a:t>/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18.11.05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901A71-FFFB-46B0-9D5A-4BB28F8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풀링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각 필터는 </a:t>
            </a:r>
            <a:r>
              <a:rPr lang="ko-KR" altLang="en-US" sz="2000" dirty="0" err="1"/>
              <a:t>피쳐를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이미지의 일부만 가지고도 구분이 가능함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Max pooling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가장 많이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068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레이어 실습</a:t>
            </a:r>
            <a:r>
              <a:rPr lang="en-US" altLang="ko-KR" dirty="0"/>
              <a:t>(Max pooling)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6581775" cy="207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221088"/>
            <a:ext cx="5219700" cy="2400300"/>
          </a:xfrm>
          <a:prstGeom prst="rect">
            <a:avLst/>
          </a:prstGeom>
        </p:spPr>
      </p:pic>
      <p:graphicFrame>
        <p:nvGraphicFramePr>
          <p:cNvPr id="7" name="표 6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93739"/>
              </p:ext>
            </p:extLst>
          </p:nvPr>
        </p:nvGraphicFramePr>
        <p:xfrm>
          <a:off x="2860104" y="5726038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0727"/>
              </p:ext>
            </p:extLst>
          </p:nvPr>
        </p:nvGraphicFramePr>
        <p:xfrm>
          <a:off x="3131840" y="3121308"/>
          <a:ext cx="585470" cy="5918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1920" y="3103508"/>
            <a:ext cx="273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2x2</a:t>
            </a:r>
            <a:r>
              <a:rPr lang="ko-KR" altLang="en-US" sz="1600" dirty="0">
                <a:latin typeface="+mn-lt"/>
              </a:rPr>
              <a:t> 중 최대값을 고른다</a:t>
            </a:r>
            <a:r>
              <a:rPr lang="en-US" altLang="ko-KR" sz="1600" dirty="0">
                <a:latin typeface="+mn-lt"/>
              </a:rPr>
              <a:t>.</a:t>
            </a:r>
            <a:r>
              <a:rPr lang="ko-KR" altLang="en-US" dirty="0">
                <a:latin typeface="+mn-lt"/>
              </a:rPr>
              <a:t> </a:t>
            </a:r>
          </a:p>
        </p:txBody>
      </p:sp>
      <p:graphicFrame>
        <p:nvGraphicFramePr>
          <p:cNvPr id="12" name="표 11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49797"/>
              </p:ext>
            </p:extLst>
          </p:nvPr>
        </p:nvGraphicFramePr>
        <p:xfrm>
          <a:off x="4114991" y="5726038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51225"/>
              </p:ext>
            </p:extLst>
          </p:nvPr>
        </p:nvGraphicFramePr>
        <p:xfrm>
          <a:off x="5369879" y="5726038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97617"/>
              </p:ext>
            </p:extLst>
          </p:nvPr>
        </p:nvGraphicFramePr>
        <p:xfrm>
          <a:off x="6883978" y="5726038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7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901A71-FFFB-46B0-9D5A-4BB28F8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mnist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셋 </a:t>
            </a:r>
            <a:r>
              <a:rPr lang="en-US" altLang="ko-KR" sz="2400" dirty="0"/>
              <a:t>train </a:t>
            </a:r>
            <a:r>
              <a:rPr lang="ko-KR" altLang="en-US" sz="2400" dirty="0"/>
              <a:t>내 이미지를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크기 </a:t>
            </a:r>
            <a:r>
              <a:rPr lang="en-US" altLang="ko-KR" sz="2000" dirty="0"/>
              <a:t>28x28, </a:t>
            </a:r>
            <a:r>
              <a:rPr lang="en-US" altLang="ko-KR" sz="2000" dirty="0" err="1"/>
              <a:t>mathplotlib</a:t>
            </a:r>
            <a:r>
              <a:rPr lang="en-US" altLang="ko-KR" sz="2000" dirty="0"/>
              <a:t> </a:t>
            </a:r>
            <a:r>
              <a:rPr lang="ko-KR" altLang="en-US" sz="2000" dirty="0"/>
              <a:t>내 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()</a:t>
            </a:r>
            <a:r>
              <a:rPr lang="ko-KR" altLang="en-US" sz="2000" dirty="0"/>
              <a:t> 함수로 출력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343"/>
            <a:ext cx="4600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901A71-FFFB-46B0-9D5A-4BB28F8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Conv </a:t>
            </a:r>
            <a:r>
              <a:rPr lang="ko-KR" altLang="en-US" sz="2400" dirty="0"/>
              <a:t>레이어 실습</a:t>
            </a:r>
            <a:endParaRPr lang="en-US" altLang="ko-KR" sz="2400" dirty="0"/>
          </a:p>
          <a:p>
            <a:pPr lvl="1"/>
            <a:r>
              <a:rPr lang="ko-KR" altLang="en-US" sz="2000" dirty="0"/>
              <a:t>주석 설명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5962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901A71-FFFB-46B0-9D5A-4BB28F8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Max pooling </a:t>
            </a:r>
            <a:r>
              <a:rPr lang="ko-KR" altLang="en-US" sz="2400" dirty="0"/>
              <a:t>실습</a:t>
            </a:r>
            <a:endParaRPr lang="en-US" altLang="ko-KR" sz="2400" dirty="0"/>
          </a:p>
          <a:p>
            <a:pPr lvl="1"/>
            <a:r>
              <a:rPr lang="ko-KR" altLang="en-US" sz="2000" dirty="0"/>
              <a:t>주석 설명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흐릿하고 작아진 </a:t>
            </a:r>
            <a:r>
              <a:rPr lang="ko-KR" altLang="en-US" sz="2000" dirty="0" err="1"/>
              <a:t>피쳐로도</a:t>
            </a:r>
            <a:r>
              <a:rPr lang="ko-KR" altLang="en-US" sz="2000" dirty="0"/>
              <a:t> 충분히 판별이 가능하다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248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9D15-557B-4CF8-AD0E-933881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  <a:r>
              <a:rPr lang="en-US" altLang="ko-KR" dirty="0"/>
              <a:t> -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974BE-6125-4AEB-B9BC-9B945358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Conv</a:t>
            </a:r>
            <a:r>
              <a:rPr lang="ko-KR" altLang="en-US" dirty="0"/>
              <a:t> 레이어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Pool</a:t>
            </a:r>
            <a:r>
              <a:rPr lang="ko-KR" altLang="en-US" dirty="0"/>
              <a:t> 레이어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FC </a:t>
            </a:r>
            <a:r>
              <a:rPr lang="ko-KR" altLang="en-US" dirty="0"/>
              <a:t>레이어로 </a:t>
            </a:r>
            <a:r>
              <a:rPr lang="en-US" altLang="ko-KR" dirty="0"/>
              <a:t>10</a:t>
            </a:r>
            <a:r>
              <a:rPr lang="ko-KR" altLang="en-US" dirty="0"/>
              <a:t>개 값 출력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 descr="https://lh4.googleusercontent.com/ipK2Z76NtLHOqTmHtS8DWQNCB1iaNkQpTQs6-aNBDbMvEdaG-I68ez7t5li_QoCbLgmlbgxrF9vcCNwpKKKQ78a7j3jYHWc_V-PGqeJ2aVBRj8358D4v6OF3XDthw77nsbwkaKv24E8">
            <a:extLst>
              <a:ext uri="{FF2B5EF4-FFF2-40B4-BE49-F238E27FC236}">
                <a16:creationId xmlns:a16="http://schemas.microsoft.com/office/drawing/2014/main" id="{7C23B6F5-8831-4108-B086-44F0AD9C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284984"/>
            <a:ext cx="66103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9D15-557B-4CF8-AD0E-933881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  <a:r>
              <a:rPr lang="en-US" altLang="ko-KR" dirty="0"/>
              <a:t> -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974BE-6125-4AEB-B9BC-9B945358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ko-KR" altLang="en-US" dirty="0"/>
              <a:t>주석 설명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628CF-DCAC-4F81-ADFA-1E092BD9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9320"/>
            <a:ext cx="3960440" cy="4679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E95EBE-3C1A-4CCF-8B5D-E23275DEC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"/>
          <a:stretch/>
        </p:blipFill>
        <p:spPr>
          <a:xfrm>
            <a:off x="4953875" y="2037282"/>
            <a:ext cx="4069035" cy="14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9D15-557B-4CF8-AD0E-933881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  <a:r>
              <a:rPr lang="en-US" altLang="ko-KR" dirty="0"/>
              <a:t> -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A3483-6020-4E5D-9366-009D0301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9721"/>
            <a:ext cx="5627238" cy="3512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F7F423-494F-46BD-B5D9-B8AD0D601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5" t="2564" r="12579" b="2564"/>
          <a:stretch/>
        </p:blipFill>
        <p:spPr>
          <a:xfrm>
            <a:off x="1115616" y="4550917"/>
            <a:ext cx="2016224" cy="22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9D15-557B-4CF8-AD0E-933881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  <a:r>
              <a:rPr lang="en-US" altLang="ko-KR" dirty="0"/>
              <a:t> -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8FD03-C976-4955-BAC2-316C2BE8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6210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2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B9774B-BF22-4CDD-B3E9-80B1F2F2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CNN(Convolutional Neural Network)</a:t>
            </a:r>
          </a:p>
          <a:p>
            <a:pPr lvl="1"/>
            <a:r>
              <a:rPr lang="en-US" altLang="ko-KR" sz="1800" dirty="0"/>
              <a:t>Hubel &amp; </a:t>
            </a:r>
            <a:r>
              <a:rPr lang="en-US" altLang="ko-KR" sz="1800" dirty="0" err="1"/>
              <a:t>Wiesl</a:t>
            </a:r>
            <a:r>
              <a:rPr lang="ko-KR" altLang="en-US" sz="1800" dirty="0"/>
              <a:t>의 고양이 실험</a:t>
            </a:r>
            <a:r>
              <a:rPr lang="en-US" altLang="ko-KR" sz="1800" dirty="0"/>
              <a:t>(1959~)</a:t>
            </a:r>
            <a:r>
              <a:rPr lang="ko-KR" altLang="en-US" sz="1800" dirty="0"/>
              <a:t>에서 고안</a:t>
            </a:r>
            <a:endParaRPr lang="en-US" altLang="ko-KR" sz="1800" dirty="0"/>
          </a:p>
          <a:p>
            <a:pPr lvl="2"/>
            <a:r>
              <a:rPr lang="ko-KR" altLang="en-US" sz="1800" dirty="0"/>
              <a:t>고양이에게 그림을 보여줄 때 뉴런 동시 동작 </a:t>
            </a:r>
            <a:r>
              <a:rPr lang="en-US" altLang="ko-KR" sz="1800" dirty="0"/>
              <a:t>X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특정한 뉴런들이 그림의 특정한 부분에만 반응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뉴런처럼 이미지나 벡터를 하나의 입력으로 처리하지 </a:t>
            </a:r>
            <a:br>
              <a:rPr lang="en-US" altLang="ko-KR" sz="1800" dirty="0"/>
            </a:br>
            <a:r>
              <a:rPr lang="ko-KR" altLang="en-US" sz="1800" dirty="0"/>
              <a:t>않고 여러 입력으로 나누어 처리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AB083-FBCE-444E-9530-911CEA74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52936"/>
            <a:ext cx="3672408" cy="25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0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pic>
        <p:nvPicPr>
          <p:cNvPr id="7170" name="Picture 2" descr="https://t1.daumcdn.net/cfile/tistory/2517944D57AB45F018">
            <a:extLst>
              <a:ext uri="{FF2B5EF4-FFF2-40B4-BE49-F238E27FC236}">
                <a16:creationId xmlns:a16="http://schemas.microsoft.com/office/drawing/2014/main" id="{8285B886-E2D5-4A68-8459-B9E56BF58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6" y="1196752"/>
            <a:ext cx="800127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B9774B-BF22-4CDD-B3E9-80B1F2F2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338459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Filter</a:t>
            </a:r>
          </a:p>
          <a:p>
            <a:pPr lvl="1"/>
            <a:r>
              <a:rPr lang="ko-KR" altLang="en-US" sz="1800" dirty="0"/>
              <a:t>데이터에 특징유무를 검출하는 함수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400" dirty="0"/>
              <a:t>Stride</a:t>
            </a:r>
          </a:p>
          <a:p>
            <a:pPr lvl="1"/>
            <a:r>
              <a:rPr lang="ko-KR" altLang="en-US" sz="1800" dirty="0"/>
              <a:t>필터를 적용하는 간격의 값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dirty="0"/>
              <a:t>Example)</a:t>
            </a:r>
          </a:p>
          <a:p>
            <a:pPr lvl="1"/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= 5x5 , filter = 3x3 , </a:t>
            </a:r>
            <a:r>
              <a:rPr lang="en-US" altLang="ko-KR" sz="1600" dirty="0">
                <a:solidFill>
                  <a:srgbClr val="FF0000"/>
                </a:solidFill>
              </a:rPr>
              <a:t>stride = 2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335748-FCAD-49A2-BF53-543E34B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56176"/>
              </p:ext>
            </p:extLst>
          </p:nvPr>
        </p:nvGraphicFramePr>
        <p:xfrm>
          <a:off x="1691680" y="4728723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E3147DB-0FBD-4A2D-BF2A-3E01F32B7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73850"/>
              </p:ext>
            </p:extLst>
          </p:nvPr>
        </p:nvGraphicFramePr>
        <p:xfrm>
          <a:off x="1691680" y="4725144"/>
          <a:ext cx="1477645" cy="15024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2628349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592442249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021839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28793515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3020752623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7654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811297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91286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94166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10061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CA9136-FBD3-41B5-8D46-744F961A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18130"/>
              </p:ext>
            </p:extLst>
          </p:nvPr>
        </p:nvGraphicFramePr>
        <p:xfrm>
          <a:off x="4571999" y="4752174"/>
          <a:ext cx="1477645" cy="15024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2628349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592442249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021839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28793515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3020752623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7654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811297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91286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94166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10061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6FE780F-962A-4F36-8A2D-D0EFC24D8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84740"/>
              </p:ext>
            </p:extLst>
          </p:nvPr>
        </p:nvGraphicFramePr>
        <p:xfrm>
          <a:off x="5166994" y="4747708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0458B45-3AEC-4BB2-963B-1966F0AE645E}"/>
              </a:ext>
            </a:extLst>
          </p:cNvPr>
          <p:cNvSpPr/>
          <p:nvPr/>
        </p:nvSpPr>
        <p:spPr>
          <a:xfrm>
            <a:off x="3510622" y="5069298"/>
            <a:ext cx="720080" cy="608613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8" name="오른쪽 대괄호 27">
            <a:extLst>
              <a:ext uri="{FF2B5EF4-FFF2-40B4-BE49-F238E27FC236}">
                <a16:creationId xmlns:a16="http://schemas.microsoft.com/office/drawing/2014/main" id="{B9FFC7B7-7088-497B-9D28-05FB6131FB69}"/>
              </a:ext>
            </a:extLst>
          </p:cNvPr>
          <p:cNvSpPr/>
          <p:nvPr/>
        </p:nvSpPr>
        <p:spPr>
          <a:xfrm rot="16200000">
            <a:off x="4760838" y="4328463"/>
            <a:ext cx="217318" cy="594995"/>
          </a:xfrm>
          <a:prstGeom prst="rightBracke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76B626-959E-4F39-95C9-7D91A43D3C22}"/>
              </a:ext>
            </a:extLst>
          </p:cNvPr>
          <p:cNvSpPr/>
          <p:nvPr/>
        </p:nvSpPr>
        <p:spPr>
          <a:xfrm>
            <a:off x="4687395" y="4246374"/>
            <a:ext cx="364203" cy="46166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굴림"/>
              </a:rPr>
              <a:t>2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lt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3799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3B9774B-BF22-4CDD-B3E9-80B1F2F26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052513"/>
                <a:ext cx="7991475" cy="381664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필터 적용 시 출력되는 </a:t>
                </a:r>
                <a:r>
                  <a:rPr lang="ko-KR" altLang="en-US" sz="2400" dirty="0" err="1"/>
                  <a:t>피쳐</a:t>
                </a:r>
                <a:r>
                  <a:rPr lang="ko-KR" altLang="en-US" sz="2400" dirty="0"/>
                  <a:t> 크기</a:t>
                </a:r>
                <a:endParaRPr lang="en-US" altLang="ko-KR" sz="2400" dirty="0"/>
              </a:p>
              <a:p>
                <a:endParaRPr lang="en-US" altLang="ko-KR" sz="1800" dirty="0"/>
              </a:p>
              <a:p>
                <a:pPr lvl="1"/>
                <a:r>
                  <a:rPr lang="en-US" altLang="ko-KR" sz="1800" dirty="0"/>
                  <a:t>N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입력 이미지 크기</a:t>
                </a:r>
                <a:r>
                  <a:rPr lang="en-US" altLang="ko-KR" sz="1800" dirty="0"/>
                  <a:t>, F: </a:t>
                </a:r>
                <a:r>
                  <a:rPr lang="ko-KR" altLang="en-US" sz="1800" dirty="0"/>
                  <a:t>필터 크기 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수식 </a:t>
                </a:r>
                <a:r>
                  <a:rPr lang="en-US" altLang="ko-KR" sz="1800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5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5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500">
                            <a:latin typeface="Cambria Math" panose="02040503050406030204" pitchFamily="18" charset="0"/>
                          </a:rPr>
                          <m:t>stride</m:t>
                        </m:r>
                      </m:den>
                    </m:f>
                    <m:r>
                      <a:rPr lang="en-US" altLang="ko-KR" sz="250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/>
              </a:p>
              <a:p>
                <a:r>
                  <a:rPr lang="ko-KR" altLang="en-US" sz="2400" dirty="0" err="1"/>
                  <a:t>피쳐</a:t>
                </a:r>
                <a:r>
                  <a:rPr lang="ko-KR" altLang="en-US" sz="2400" dirty="0"/>
                  <a:t> 값</a:t>
                </a:r>
                <a:endParaRPr lang="en-US" altLang="ko-KR" sz="1800" dirty="0"/>
              </a:p>
              <a:p>
                <a:pPr lvl="1"/>
                <a:r>
                  <a:rPr lang="ko-KR" altLang="en-US" sz="2000" dirty="0"/>
                  <a:t>원본 이미지 값 </a:t>
                </a:r>
                <a:r>
                  <a:rPr lang="en-US" altLang="ko-KR" sz="2000" dirty="0"/>
                  <a:t>X </a:t>
                </a:r>
                <a:r>
                  <a:rPr lang="ko-KR" altLang="en-US" sz="2000" dirty="0"/>
                  <a:t>필터 값</a:t>
                </a:r>
                <a:endParaRPr lang="en-US" altLang="ko-KR" sz="2000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2"/>
                <a:endParaRPr lang="en-US" altLang="ko-KR" sz="2800" dirty="0"/>
              </a:p>
              <a:p>
                <a:pPr lvl="1"/>
                <a:endParaRPr lang="en-US" altLang="ko-KR" sz="2800" dirty="0"/>
              </a:p>
              <a:p>
                <a:pPr lvl="1"/>
                <a:endParaRPr lang="en-US" altLang="ko-KR" sz="2800" dirty="0"/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altLang="ko-KR" sz="2800" dirty="0"/>
              </a:p>
              <a:p>
                <a:pPr lvl="3"/>
                <a:endParaRPr lang="en-US" altLang="ko-KR" sz="2800" dirty="0"/>
              </a:p>
              <a:p>
                <a:pPr lvl="3"/>
                <a:endParaRPr lang="en-US" altLang="ko-KR" sz="28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3B9774B-BF22-4CDD-B3E9-80B1F2F26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052513"/>
                <a:ext cx="7991475" cy="3816647"/>
              </a:xfrm>
              <a:blipFill>
                <a:blip r:embed="rId2"/>
                <a:stretch>
                  <a:fillRect l="-610" t="-1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A18912E-10DE-4987-8BBC-B5B6F967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00" y="3914160"/>
            <a:ext cx="4032448" cy="294384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6169DD-F6E4-440A-A2C6-234FB135C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04662"/>
              </p:ext>
            </p:extLst>
          </p:nvPr>
        </p:nvGraphicFramePr>
        <p:xfrm>
          <a:off x="6140268" y="4637695"/>
          <a:ext cx="882650" cy="895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413723654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75864787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37556618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5953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47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4471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6A54CC0-18F5-420B-8FD0-2E7DBF4CA0AC}"/>
              </a:ext>
            </a:extLst>
          </p:cNvPr>
          <p:cNvSpPr/>
          <p:nvPr/>
        </p:nvSpPr>
        <p:spPr>
          <a:xfrm>
            <a:off x="7711545" y="4435133"/>
            <a:ext cx="697627" cy="2769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필터 값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95BB92-4380-43A1-88DE-8D7CF998124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16510" y="4573633"/>
            <a:ext cx="695035" cy="563178"/>
          </a:xfrm>
          <a:prstGeom prst="bentConnector3">
            <a:avLst/>
          </a:prstGeom>
          <a:ln cap="sq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C6C3A2A-64ED-46E5-9EA2-2DA2B8AA2028}"/>
              </a:ext>
            </a:extLst>
          </p:cNvPr>
          <p:cNvGrpSpPr/>
          <p:nvPr/>
        </p:nvGrpSpPr>
        <p:grpSpPr>
          <a:xfrm>
            <a:off x="840425" y="4614456"/>
            <a:ext cx="1603393" cy="1128699"/>
            <a:chOff x="5528" y="4297298"/>
            <a:chExt cx="1603393" cy="112869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34F0023-CF8B-4AF4-8C55-83364C94FB1A}"/>
                </a:ext>
              </a:extLst>
            </p:cNvPr>
            <p:cNvSpPr/>
            <p:nvPr/>
          </p:nvSpPr>
          <p:spPr>
            <a:xfrm>
              <a:off x="5528" y="4297298"/>
              <a:ext cx="1371613" cy="2769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dirty="0">
                  <a:latin typeface="+mj-ea"/>
                  <a:ea typeface="+mj-ea"/>
                </a:rPr>
                <a:t>원본 이미지 값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B3B4B62D-6571-411B-BCFD-9C0EA7695A05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rot="10800000">
              <a:off x="691335" y="4574298"/>
              <a:ext cx="917586" cy="851699"/>
            </a:xfrm>
            <a:prstGeom prst="bentConnector2">
              <a:avLst/>
            </a:prstGeom>
            <a:ln cap="sq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1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906CCC-D775-4B0B-880A-F03FC8A5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3312591"/>
          </a:xfrm>
        </p:spPr>
        <p:txBody>
          <a:bodyPr/>
          <a:lstStyle/>
          <a:p>
            <a:r>
              <a:rPr lang="ko-KR" altLang="en-US" sz="2400" dirty="0"/>
              <a:t>필터 적용 실습</a:t>
            </a:r>
            <a:endParaRPr lang="en-US" altLang="ko-KR" sz="2400" dirty="0"/>
          </a:p>
          <a:p>
            <a:pPr lvl="1"/>
            <a:r>
              <a:rPr lang="ko-KR" altLang="en-US" sz="2000" dirty="0"/>
              <a:t>클러스터 내 주피터 노트북에서 실습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Tensorflow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mathplotlib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라이브러리로 구현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4A7DD2-29B2-4EC8-B1E6-334AE62F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96202"/>
            <a:ext cx="4320480" cy="44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 실습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906CCC-D775-4B0B-880A-F03FC8A5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33125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F6524-2765-48DC-9DE1-62F4A9EE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7" y="1084527"/>
            <a:ext cx="6114285" cy="45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B9774B-BF22-4CDD-B3E9-80B1F2F2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1684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Padding</a:t>
            </a:r>
          </a:p>
          <a:p>
            <a:pPr lvl="1"/>
            <a:r>
              <a:rPr lang="ko-KR" altLang="en-US" sz="1600" dirty="0"/>
              <a:t>기존 필터 적용 시 정보의 손실이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2400" dirty="0"/>
              <a:t>Padding </a:t>
            </a:r>
            <a:r>
              <a:rPr lang="ko-KR" altLang="en-US" sz="2400" dirty="0"/>
              <a:t>적용 예</a:t>
            </a:r>
            <a:endParaRPr lang="en-US" altLang="ko-KR" sz="2400" dirty="0"/>
          </a:p>
          <a:p>
            <a:pPr lvl="1"/>
            <a:r>
              <a:rPr lang="en-US" altLang="ko-KR" sz="1600" dirty="0"/>
              <a:t>32x32x3</a:t>
            </a:r>
            <a:r>
              <a:rPr lang="ko-KR" altLang="en-US" sz="1600" dirty="0"/>
              <a:t> 크기 이미지에 폭이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/>
              <a:t>인 </a:t>
            </a:r>
            <a:r>
              <a:rPr lang="en-US" altLang="ko-KR" sz="1600" dirty="0"/>
              <a:t>Padding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pPr lvl="1"/>
            <a:r>
              <a:rPr lang="ko-KR" altLang="en-US" sz="1600" dirty="0"/>
              <a:t>입력 이미지 크기가 </a:t>
            </a:r>
            <a:r>
              <a:rPr lang="en-US" altLang="ko-KR" sz="1600" dirty="0">
                <a:solidFill>
                  <a:srgbClr val="FF0000"/>
                </a:solidFill>
              </a:rPr>
              <a:t>36x36x3</a:t>
            </a:r>
            <a:r>
              <a:rPr lang="ko-KR" altLang="en-US" sz="1600" dirty="0"/>
              <a:t>으로 증가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앞의 수식 적용 시 결과 이미지 크기는 </a:t>
            </a:r>
            <a:r>
              <a:rPr lang="en-US" altLang="ko-KR" sz="1600" dirty="0"/>
              <a:t>32x32x3</a:t>
            </a:r>
            <a:r>
              <a:rPr lang="ko-KR" altLang="en-US" sz="1600" dirty="0"/>
              <a:t>으로 손실이 전혀 없다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</p:txBody>
      </p:sp>
      <p:pic>
        <p:nvPicPr>
          <p:cNvPr id="11266" name="Picture 2" descr="https://t1.daumcdn.net/cfile/tistory/23083C43583ED7621D">
            <a:extLst>
              <a:ext uri="{FF2B5EF4-FFF2-40B4-BE49-F238E27FC236}">
                <a16:creationId xmlns:a16="http://schemas.microsoft.com/office/drawing/2014/main" id="{CDF82A99-29C6-46F8-B565-2D9ADD02C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4"/>
          <a:stretch/>
        </p:blipFill>
        <p:spPr bwMode="auto">
          <a:xfrm>
            <a:off x="1331640" y="3212976"/>
            <a:ext cx="2808312" cy="26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427984" y="3717032"/>
                <a:ext cx="2445413" cy="1489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stride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입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력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미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기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터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기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717032"/>
                <a:ext cx="2445413" cy="1489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</a:t>
            </a:r>
            <a:r>
              <a:rPr lang="ko-KR" altLang="en-US" dirty="0"/>
              <a:t>레이어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B9774B-BF22-4CDD-B3E9-80B1F2F2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16847"/>
          </a:xfrm>
        </p:spPr>
        <p:txBody>
          <a:bodyPr>
            <a:normAutofit/>
          </a:bodyPr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50747-4443-491C-BFDD-EC158454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7" y="1165030"/>
            <a:ext cx="7602435" cy="5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01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20124</TotalTime>
  <Words>350</Words>
  <Application>Microsoft Office PowerPoint</Application>
  <PresentationFormat>화면 슬라이드 쇼(4:3)</PresentationFormat>
  <Paragraphs>282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CNN의 이해/실습</vt:lpstr>
      <vt:lpstr>개요</vt:lpstr>
      <vt:lpstr>구성</vt:lpstr>
      <vt:lpstr>Conv 레이어</vt:lpstr>
      <vt:lpstr>Conv 레이어 </vt:lpstr>
      <vt:lpstr>Conv 레이어 실습 </vt:lpstr>
      <vt:lpstr>Conv 레이어 실습 </vt:lpstr>
      <vt:lpstr>Conv 레이어</vt:lpstr>
      <vt:lpstr>Conv 레이어 실습</vt:lpstr>
      <vt:lpstr>풀링 레이어</vt:lpstr>
      <vt:lpstr>풀링 레이어 실습(Max pooling)</vt:lpstr>
      <vt:lpstr>CNN 실습 – mnist 이미지</vt:lpstr>
      <vt:lpstr>CNN 실습 – mnist 이미지</vt:lpstr>
      <vt:lpstr>CNN 실습 - mnist</vt:lpstr>
      <vt:lpstr>CNN 실습 - mnist 이미지</vt:lpstr>
      <vt:lpstr>CNN 실습 - mnist 이미지</vt:lpstr>
      <vt:lpstr>CNN 실습 - mnist 이미지</vt:lpstr>
      <vt:lpstr>CNN 실습 - mnist 이미지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2799</cp:revision>
  <cp:lastPrinted>2018-02-13T05:00:29Z</cp:lastPrinted>
  <dcterms:created xsi:type="dcterms:W3CDTF">2013-09-09T21:16:08Z</dcterms:created>
  <dcterms:modified xsi:type="dcterms:W3CDTF">2018-11-06T07:44:58Z</dcterms:modified>
</cp:coreProperties>
</file>