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394" r:id="rId3"/>
    <p:sldId id="395" r:id="rId4"/>
    <p:sldId id="494" r:id="rId5"/>
    <p:sldId id="396" r:id="rId6"/>
    <p:sldId id="397" r:id="rId7"/>
    <p:sldId id="401" r:id="rId8"/>
    <p:sldId id="398" r:id="rId9"/>
    <p:sldId id="399" r:id="rId10"/>
    <p:sldId id="400" r:id="rId11"/>
    <p:sldId id="402" r:id="rId12"/>
    <p:sldId id="393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FF6600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7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3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r>
              <a:rPr lang="ko-KR" altLang="en-US" dirty="0"/>
              <a:t> 환자 정보 </a:t>
            </a:r>
            <a:br>
              <a:rPr lang="en-US" altLang="ko-KR" dirty="0"/>
            </a:br>
            <a:r>
              <a:rPr lang="ko-KR" altLang="en-US" dirty="0"/>
              <a:t>모니터링 웹 서버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r>
              <a:rPr lang="en-US" altLang="ko-KR" dirty="0"/>
              <a:t>, </a:t>
            </a:r>
            <a:r>
              <a:rPr lang="ko-KR" altLang="en-US" dirty="0" err="1"/>
              <a:t>고한설</a:t>
            </a:r>
            <a:endParaRPr lang="en-US" altLang="ko-KR" dirty="0"/>
          </a:p>
          <a:p>
            <a:r>
              <a:rPr lang="en-US" altLang="ko-KR" dirty="0"/>
              <a:t>18.11.27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125EB-DECF-4009-8A86-DC3F2659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환자 정보 등록 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3FABFF-922D-49C1-84FB-425BA7317AAA}"/>
              </a:ext>
            </a:extLst>
          </p:cNvPr>
          <p:cNvGrpSpPr/>
          <p:nvPr/>
        </p:nvGrpSpPr>
        <p:grpSpPr>
          <a:xfrm>
            <a:off x="611560" y="1484784"/>
            <a:ext cx="4897794" cy="4016070"/>
            <a:chOff x="588578" y="980728"/>
            <a:chExt cx="5662588" cy="464318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4EF3E76-60D1-4DF9-BFC4-26E652664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78" y="980728"/>
              <a:ext cx="5662588" cy="4643182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3D6796C-14DD-4BBD-8F51-8BBB4C2A4A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266"/>
            <a:stretch/>
          </p:blipFill>
          <p:spPr>
            <a:xfrm>
              <a:off x="3419872" y="980728"/>
              <a:ext cx="2816217" cy="4643182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FE66F5D-EBD0-4A9A-ACC2-70AB7AC28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034" y="2124075"/>
            <a:ext cx="32956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6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125EB-DECF-4009-8A86-DC3F2659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회원 정보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EF3E76-60D1-4DF9-BFC4-26E65266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340768"/>
            <a:ext cx="5662588" cy="46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0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이전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환자정보 모니터링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문서로 제작</a:t>
            </a:r>
            <a:endParaRPr lang="en-US" altLang="ko-KR" dirty="0"/>
          </a:p>
          <a:p>
            <a:pPr lvl="2"/>
            <a:r>
              <a:rPr lang="ko-KR" altLang="en-US" dirty="0"/>
              <a:t>드래그 앤 드롭 방식으로 환자 정보를 삽입</a:t>
            </a:r>
            <a:endParaRPr lang="en-US" altLang="ko-KR" dirty="0"/>
          </a:p>
          <a:p>
            <a:pPr lvl="3"/>
            <a:r>
              <a:rPr lang="ko-KR" altLang="en-US" dirty="0"/>
              <a:t>환자 </a:t>
            </a:r>
            <a:r>
              <a:rPr lang="en-US" altLang="ko-KR" dirty="0"/>
              <a:t>ID</a:t>
            </a:r>
            <a:r>
              <a:rPr lang="ko-KR" altLang="en-US" dirty="0"/>
              <a:t>와 환자 번호가 </a:t>
            </a:r>
            <a:r>
              <a:rPr lang="ko-KR" altLang="en-US" dirty="0" err="1"/>
              <a:t>매핑된</a:t>
            </a:r>
            <a:r>
              <a:rPr lang="ko-KR" altLang="en-US" dirty="0"/>
              <a:t> </a:t>
            </a:r>
            <a:r>
              <a:rPr lang="en-US" altLang="ko-KR" dirty="0"/>
              <a:t>JSON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3"/>
            <a:r>
              <a:rPr lang="ko-KR" altLang="en-US" dirty="0"/>
              <a:t>환자 번호와 환자 정보가 </a:t>
            </a:r>
            <a:r>
              <a:rPr lang="ko-KR" altLang="en-US" dirty="0" err="1"/>
              <a:t>매핑된</a:t>
            </a:r>
            <a:r>
              <a:rPr lang="ko-KR" altLang="en-US" dirty="0"/>
              <a:t> </a:t>
            </a:r>
            <a:r>
              <a:rPr lang="en-US" altLang="ko-KR" dirty="0"/>
              <a:t>JSON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2A8F12-1D79-4139-98DA-A32DB163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284984"/>
            <a:ext cx="2686050" cy="330517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AD27CE-CB97-479B-AF1F-2FDFBED69FC8}"/>
              </a:ext>
            </a:extLst>
          </p:cNvPr>
          <p:cNvGrpSpPr/>
          <p:nvPr/>
        </p:nvGrpSpPr>
        <p:grpSpPr>
          <a:xfrm>
            <a:off x="2267744" y="3373056"/>
            <a:ext cx="6444199" cy="3124200"/>
            <a:chOff x="1887217" y="2681287"/>
            <a:chExt cx="6444199" cy="3124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E4921E7-1983-43E9-AC5E-5055E187D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2791" y="2681287"/>
              <a:ext cx="4238625" cy="31242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CCBB236-9092-4C9F-8529-7685BDF8D967}"/>
                </a:ext>
              </a:extLst>
            </p:cNvPr>
            <p:cNvSpPr/>
            <p:nvPr/>
          </p:nvSpPr>
          <p:spPr>
            <a:xfrm>
              <a:off x="5436096" y="3068960"/>
              <a:ext cx="1080120" cy="144016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D6EEEA4-6064-4043-B14D-9C1D4B6BE3E0}"/>
                </a:ext>
              </a:extLst>
            </p:cNvPr>
            <p:cNvSpPr/>
            <p:nvPr/>
          </p:nvSpPr>
          <p:spPr>
            <a:xfrm>
              <a:off x="1887217" y="2852771"/>
              <a:ext cx="648072" cy="172492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30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A8E45-7623-4549-873D-31F77A95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이전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40D1-0195-4175-A3A3-6CA12CD3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HTML,</a:t>
            </a:r>
            <a:r>
              <a:rPr lang="ko-KR" altLang="en-US" dirty="0"/>
              <a:t> </a:t>
            </a:r>
            <a:r>
              <a:rPr lang="en-US" altLang="ko-KR" dirty="0"/>
              <a:t>JavaScript</a:t>
            </a:r>
          </a:p>
          <a:p>
            <a:pPr lvl="1"/>
            <a:r>
              <a:rPr lang="ko-KR" altLang="en-US" dirty="0"/>
              <a:t>파일 드래그 앤 드롭 후 </a:t>
            </a:r>
            <a:r>
              <a:rPr lang="en-US" altLang="ko-KR" dirty="0"/>
              <a:t>ID </a:t>
            </a:r>
            <a:r>
              <a:rPr lang="ko-KR" altLang="en-US" dirty="0"/>
              <a:t>입력 시 정보 출력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897287-B789-4F7B-A63C-874F392BE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54"/>
          <a:stretch/>
        </p:blipFill>
        <p:spPr>
          <a:xfrm>
            <a:off x="755650" y="2287883"/>
            <a:ext cx="3312368" cy="42156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4C968C-0BA4-45B7-96AF-08D2F427A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54"/>
          <a:stretch/>
        </p:blipFill>
        <p:spPr>
          <a:xfrm>
            <a:off x="5215952" y="2275511"/>
            <a:ext cx="3339237" cy="424983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E47DB5-00AD-4666-BDE3-C3A6F576658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68018" y="4395701"/>
            <a:ext cx="1147934" cy="472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6510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환자의 개인 정보에 대한 보안대책</a:t>
            </a:r>
            <a:endParaRPr lang="en-US" altLang="ko-KR" sz="2400" dirty="0"/>
          </a:p>
          <a:p>
            <a:pPr lvl="1"/>
            <a:r>
              <a:rPr lang="ko-KR" altLang="en-US" sz="2000" dirty="0"/>
              <a:t>로그인을 통해서만 메인 페이지에 접근이 가능하게 제작</a:t>
            </a:r>
            <a:endParaRPr lang="en-US" altLang="ko-KR" sz="2000" dirty="0"/>
          </a:p>
          <a:p>
            <a:pPr lvl="1"/>
            <a:r>
              <a:rPr lang="ko-KR" altLang="en-US" sz="2000" dirty="0"/>
              <a:t>로그인 계정 </a:t>
            </a:r>
            <a:r>
              <a:rPr lang="en-US" altLang="ko-KR" sz="2000" dirty="0"/>
              <a:t>,</a:t>
            </a:r>
            <a:r>
              <a:rPr lang="ko-KR" altLang="en-US" sz="2000" dirty="0"/>
              <a:t>환자의 이름</a:t>
            </a:r>
            <a:r>
              <a:rPr lang="en-US" altLang="ko-KR" sz="2000" dirty="0"/>
              <a:t>,</a:t>
            </a:r>
            <a:r>
              <a:rPr lang="ko-KR" altLang="en-US" sz="2000" dirty="0"/>
              <a:t> 환자 </a:t>
            </a:r>
            <a:r>
              <a:rPr lang="en-US" altLang="ko-KR" sz="2000" dirty="0"/>
              <a:t>ID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암호화</a:t>
            </a:r>
            <a:endParaRPr lang="en-US" altLang="ko-KR" sz="2000" dirty="0"/>
          </a:p>
          <a:p>
            <a:pPr lvl="1"/>
            <a:r>
              <a:rPr lang="ko-KR" altLang="en-US" sz="2000" dirty="0"/>
              <a:t>웹 상에서의 환자정보 등록 </a:t>
            </a:r>
            <a:r>
              <a:rPr lang="en-US" altLang="ko-KR" sz="2000" dirty="0"/>
              <a:t>/ </a:t>
            </a:r>
            <a:r>
              <a:rPr lang="ko-KR" altLang="en-US" sz="2000" dirty="0"/>
              <a:t>모니터링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 dirty="0" err="1"/>
              <a:t>ElasticSearch</a:t>
            </a:r>
            <a:r>
              <a:rPr lang="ko-KR" altLang="en-US" sz="2400" dirty="0"/>
              <a:t>를 활용하여 특정 환자의 정보 색인</a:t>
            </a:r>
            <a:endParaRPr lang="en-US" altLang="ko-KR" sz="2400" dirty="0"/>
          </a:p>
          <a:p>
            <a:pPr lvl="1"/>
            <a:r>
              <a:rPr lang="ko-KR" altLang="en-US" sz="2000" dirty="0"/>
              <a:t>환자의 이름</a:t>
            </a:r>
            <a:r>
              <a:rPr lang="en-US" altLang="ko-KR" sz="2000" dirty="0"/>
              <a:t>, ID</a:t>
            </a:r>
            <a:r>
              <a:rPr lang="ko-KR" altLang="en-US" sz="2000" dirty="0"/>
              <a:t>는 서버에서 암호화해서 </a:t>
            </a:r>
            <a:r>
              <a:rPr lang="en-US" altLang="ko-KR" sz="2000" dirty="0"/>
              <a:t>ES</a:t>
            </a:r>
            <a:r>
              <a:rPr lang="ko-KR" altLang="en-US" sz="2000" dirty="0"/>
              <a:t>에 저장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ko-KR" altLang="en-US" sz="2400" dirty="0"/>
              <a:t>웹에서 환자 정보를 모니터링</a:t>
            </a:r>
            <a:endParaRPr lang="en-US" altLang="ko-KR" sz="2000" dirty="0"/>
          </a:p>
          <a:p>
            <a:pPr lvl="1"/>
            <a:r>
              <a:rPr lang="ko-KR" altLang="en-US" sz="2000" dirty="0"/>
              <a:t>클라이언트에 정보 제공 시 서버에서 이름</a:t>
            </a:r>
            <a:r>
              <a:rPr lang="en-US" altLang="ko-KR" sz="2000" dirty="0"/>
              <a:t>/ID</a:t>
            </a:r>
            <a:r>
              <a:rPr lang="ko-KR" altLang="en-US" sz="2000" dirty="0"/>
              <a:t>를 복호화 해</a:t>
            </a:r>
            <a:br>
              <a:rPr lang="en-US" altLang="ko-KR" sz="2000" dirty="0"/>
            </a:br>
            <a:r>
              <a:rPr lang="ko-KR" altLang="en-US" sz="2000" dirty="0"/>
              <a:t>배열에 넣어 제공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수정 시나리오</a:t>
            </a:r>
          </a:p>
        </p:txBody>
      </p:sp>
    </p:spTree>
    <p:extLst>
      <p:ext uri="{BB962C8B-B14F-4D97-AF65-F5344CB8AC3E}">
        <p14:creationId xmlns:p14="http://schemas.microsoft.com/office/powerpoint/2010/main" val="79597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125EB-DECF-4009-8A86-DC3F2659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765CF-0821-4E67-A12C-CE4046B0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회원 가입 페이지</a:t>
            </a:r>
            <a:endParaRPr lang="en-US" altLang="ko-KR" sz="2400" dirty="0"/>
          </a:p>
          <a:p>
            <a:pPr lvl="1"/>
            <a:r>
              <a:rPr lang="ko-KR" altLang="en-US" sz="2000" dirty="0"/>
              <a:t>로그인이 가능한 </a:t>
            </a:r>
            <a:r>
              <a:rPr lang="en-US" altLang="ko-KR" sz="2000" dirty="0"/>
              <a:t>ID/PW</a:t>
            </a:r>
            <a:r>
              <a:rPr lang="ko-KR" altLang="en-US" sz="2000" dirty="0"/>
              <a:t>를 생성하는 회원가입 페이지</a:t>
            </a:r>
            <a:endParaRPr lang="en-US" altLang="ko-KR" sz="2000" dirty="0"/>
          </a:p>
          <a:p>
            <a:pPr lvl="1"/>
            <a:r>
              <a:rPr lang="ko-KR" altLang="en-US" sz="2000" dirty="0"/>
              <a:t>비밀번호를 </a:t>
            </a:r>
            <a:r>
              <a:rPr lang="en-US" altLang="ko-KR" sz="2000" dirty="0" err="1"/>
              <a:t>npm</a:t>
            </a:r>
            <a:r>
              <a:rPr lang="en-US" altLang="ko-KR" sz="2000" dirty="0"/>
              <a:t> crypto </a:t>
            </a:r>
            <a:r>
              <a:rPr lang="ko-KR" altLang="en-US" sz="2000" dirty="0"/>
              <a:t>모듈의 해시함수로 단방향 </a:t>
            </a:r>
            <a:br>
              <a:rPr lang="en-US" altLang="ko-KR" sz="2000" dirty="0"/>
            </a:br>
            <a:r>
              <a:rPr lang="ko-KR" altLang="en-US" sz="2000" dirty="0"/>
              <a:t>암호화해 </a:t>
            </a:r>
            <a:r>
              <a:rPr lang="en-US" altLang="ko-KR" sz="2000" dirty="0"/>
              <a:t>ES</a:t>
            </a:r>
            <a:r>
              <a:rPr lang="ko-KR" altLang="en-US" sz="2000" dirty="0"/>
              <a:t>에 저장</a:t>
            </a:r>
            <a:endParaRPr lang="en-US" altLang="ko-KR" sz="2000" dirty="0"/>
          </a:p>
          <a:p>
            <a:pPr lvl="1"/>
            <a:endParaRPr lang="en-US" altLang="ko-KR" sz="2400" dirty="0"/>
          </a:p>
          <a:p>
            <a:r>
              <a:rPr lang="ko-KR" altLang="en-US" sz="2400" dirty="0"/>
              <a:t>로그인 페이지</a:t>
            </a:r>
            <a:endParaRPr lang="en-US" altLang="ko-KR" sz="2000" dirty="0"/>
          </a:p>
          <a:p>
            <a:pPr lvl="1"/>
            <a:r>
              <a:rPr lang="ko-KR" altLang="en-US" sz="2000" dirty="0"/>
              <a:t>서버는 클라이언트에 의해 입력되어 전송된 </a:t>
            </a:r>
            <a:r>
              <a:rPr lang="en-US" altLang="ko-KR" sz="2000" dirty="0"/>
              <a:t>ID/PW</a:t>
            </a:r>
            <a:r>
              <a:rPr lang="ko-KR" altLang="en-US" sz="2000" dirty="0"/>
              <a:t>를 마찬가지로 단방향 암호화를 통해 </a:t>
            </a:r>
            <a:r>
              <a:rPr lang="en-US" altLang="ko-KR" sz="2000" dirty="0"/>
              <a:t>ES</a:t>
            </a:r>
            <a:r>
              <a:rPr lang="ko-KR" altLang="en-US" sz="2000" dirty="0"/>
              <a:t>에 검색해 비교해 </a:t>
            </a:r>
            <a:r>
              <a:rPr lang="en-US" altLang="ko-KR" sz="2000" dirty="0"/>
              <a:t>Main </a:t>
            </a:r>
            <a:r>
              <a:rPr lang="ko-KR" altLang="en-US" sz="2000" dirty="0"/>
              <a:t>페이지로 이동시킬 지 결정</a:t>
            </a:r>
            <a:endParaRPr lang="en-US" altLang="ko-KR" sz="2000" dirty="0"/>
          </a:p>
          <a:p>
            <a:pPr lvl="1"/>
            <a:endParaRPr lang="en-US" altLang="ko-KR" sz="2400" dirty="0"/>
          </a:p>
          <a:p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lvl="1"/>
            <a:r>
              <a:rPr lang="en-US" altLang="ko-KR" sz="2000" dirty="0"/>
              <a:t>ES</a:t>
            </a:r>
            <a:r>
              <a:rPr lang="ko-KR" altLang="en-US" sz="2000" dirty="0"/>
              <a:t>에 등록된 환자들의 환자</a:t>
            </a:r>
            <a:r>
              <a:rPr lang="en-US" altLang="ko-KR" sz="2000" dirty="0"/>
              <a:t>ID</a:t>
            </a:r>
            <a:r>
              <a:rPr lang="ko-KR" altLang="en-US" sz="2000" dirty="0"/>
              <a:t>를 검색해 자동으로 </a:t>
            </a:r>
            <a:r>
              <a:rPr lang="ko-KR" altLang="en-US" sz="2000" dirty="0" err="1"/>
              <a:t>드롭다운</a:t>
            </a:r>
            <a:r>
              <a:rPr lang="ko-KR" altLang="en-US" sz="2000" dirty="0"/>
              <a:t> </a:t>
            </a:r>
            <a:br>
              <a:rPr lang="en-US" altLang="ko-KR" sz="2000" dirty="0"/>
            </a:br>
            <a:r>
              <a:rPr lang="ko-KR" altLang="en-US" sz="2000" dirty="0"/>
              <a:t>옵션으로 표시</a:t>
            </a:r>
            <a:r>
              <a:rPr lang="en-US" altLang="ko-KR" sz="2000" dirty="0"/>
              <a:t>, </a:t>
            </a:r>
            <a:r>
              <a:rPr lang="ko-KR" altLang="en-US" sz="2000" dirty="0"/>
              <a:t>검색 버튼을 통해 해당 환자 정보를 보여주는 페이지로 이동시킴</a:t>
            </a:r>
            <a:endParaRPr lang="en-US" altLang="ko-KR" sz="24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201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125EB-DECF-4009-8A86-DC3F2659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765CF-0821-4E67-A12C-CE4046B0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환자 등록 페이지</a:t>
            </a:r>
            <a:endParaRPr lang="en-US" altLang="ko-KR" sz="2400" dirty="0"/>
          </a:p>
          <a:p>
            <a:pPr lvl="1"/>
            <a:r>
              <a:rPr lang="en-US" altLang="ko-KR" sz="2000" dirty="0"/>
              <a:t>ES</a:t>
            </a:r>
            <a:r>
              <a:rPr lang="ko-KR" altLang="en-US" sz="2000" dirty="0"/>
              <a:t>에 환자정보를 등록</a:t>
            </a:r>
            <a:r>
              <a:rPr lang="en-US" altLang="ko-KR" sz="2000" dirty="0"/>
              <a:t>, </a:t>
            </a:r>
            <a:r>
              <a:rPr lang="ko-KR" altLang="en-US" sz="2000" dirty="0"/>
              <a:t>환자 이름</a:t>
            </a:r>
            <a:r>
              <a:rPr lang="en-US" altLang="ko-KR" sz="2000" dirty="0"/>
              <a:t>, </a:t>
            </a:r>
            <a:r>
              <a:rPr lang="ko-KR" altLang="en-US" sz="2000" dirty="0"/>
              <a:t>환자</a:t>
            </a:r>
            <a:r>
              <a:rPr lang="en-US" altLang="ko-KR" sz="2000" dirty="0"/>
              <a:t>ID</a:t>
            </a:r>
            <a:r>
              <a:rPr lang="ko-KR" altLang="en-US" sz="2000" dirty="0"/>
              <a:t>는 복호화가 가능한 양방향 암호화로 저장</a:t>
            </a:r>
            <a:endParaRPr lang="en-US" altLang="ko-KR" sz="2000" dirty="0"/>
          </a:p>
          <a:p>
            <a:pPr lvl="1"/>
            <a:r>
              <a:rPr lang="ko-KR" altLang="en-US" sz="2000" dirty="0"/>
              <a:t>복호화 키 관리 및 지정에 문제가 있어 수정 필요 현재는 서버 내 문자열 변수로 정의해 임시 지정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환자 정보 페이지</a:t>
            </a:r>
            <a:endParaRPr lang="en-US" altLang="ko-KR" sz="1600" dirty="0"/>
          </a:p>
          <a:p>
            <a:pPr lvl="1"/>
            <a:r>
              <a:rPr lang="ko-KR" altLang="en-US" sz="2000" dirty="0" err="1"/>
              <a:t>드롭다운에서</a:t>
            </a:r>
            <a:r>
              <a:rPr lang="ko-KR" altLang="en-US" sz="2000" dirty="0"/>
              <a:t> 선택된 값</a:t>
            </a:r>
            <a:r>
              <a:rPr lang="en-US" altLang="ko-KR" sz="2000" dirty="0"/>
              <a:t>(</a:t>
            </a:r>
            <a:r>
              <a:rPr lang="ko-KR" altLang="en-US" sz="2000" dirty="0"/>
              <a:t>환자 </a:t>
            </a:r>
            <a:r>
              <a:rPr lang="en-US" altLang="ko-KR" sz="2000" dirty="0"/>
              <a:t>ID)</a:t>
            </a:r>
            <a:r>
              <a:rPr lang="ko-KR" altLang="en-US" sz="2000" dirty="0"/>
              <a:t>을 암호화해 </a:t>
            </a:r>
            <a:r>
              <a:rPr lang="en-US" altLang="ko-KR" sz="2000" dirty="0"/>
              <a:t>ES</a:t>
            </a:r>
            <a:r>
              <a:rPr lang="ko-KR" altLang="en-US" sz="2000" dirty="0"/>
              <a:t>에 검색해</a:t>
            </a:r>
            <a:r>
              <a:rPr lang="en-US" altLang="ko-KR" sz="2000" dirty="0"/>
              <a:t> </a:t>
            </a:r>
            <a:r>
              <a:rPr lang="ko-KR" altLang="en-US" sz="2000" dirty="0"/>
              <a:t>각 필드에 해당하는 값을 테이블로 보여줌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39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125EB-DECF-4009-8A86-DC3F2659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회원가입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EF3E76-60D1-4DF9-BFC4-26E652664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04" b="26738"/>
          <a:stretch/>
        </p:blipFill>
        <p:spPr>
          <a:xfrm>
            <a:off x="2386615" y="1081090"/>
            <a:ext cx="3816350" cy="34017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284DBB-0458-4B6A-9389-5F8373F05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01"/>
          <a:stretch/>
        </p:blipFill>
        <p:spPr>
          <a:xfrm>
            <a:off x="1655094" y="4293096"/>
            <a:ext cx="527939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9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125EB-DECF-4009-8A86-DC3F2659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EF3E76-60D1-4DF9-BFC4-26E652664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96751"/>
            <a:ext cx="5400526" cy="442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6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125EB-DECF-4009-8A86-DC3F2659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메인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EF3E76-60D1-4DF9-BFC4-26E65266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196752"/>
            <a:ext cx="5662588" cy="4643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8F8EF7-7235-44F0-961B-18E2032594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01" t="15506" r="18025" b="27642"/>
          <a:stretch/>
        </p:blipFill>
        <p:spPr>
          <a:xfrm>
            <a:off x="2555776" y="2654170"/>
            <a:ext cx="1368152" cy="7920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A51960-18B9-40A9-A925-B8302035C7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92" b="62038"/>
          <a:stretch/>
        </p:blipFill>
        <p:spPr>
          <a:xfrm>
            <a:off x="1192072" y="3518343"/>
            <a:ext cx="329565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421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19965</TotalTime>
  <Words>214</Words>
  <Application>Microsoft Office PowerPoint</Application>
  <PresentationFormat>화면 슬라이드 쇼(4:3)</PresentationFormat>
  <Paragraphs>49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굴림</vt:lpstr>
      <vt:lpstr>Arial</vt:lpstr>
      <vt:lpstr>Times New Roman</vt:lpstr>
      <vt:lpstr>Wingdings</vt:lpstr>
      <vt:lpstr>맑은 고딕</vt:lpstr>
      <vt:lpstr>Default Theme</vt:lpstr>
      <vt:lpstr>Node.js 환자 정보  모니터링 웹 서버</vt:lpstr>
      <vt:lpstr>수정 이전</vt:lpstr>
      <vt:lpstr>수정 이전</vt:lpstr>
      <vt:lpstr>수정 시나리오</vt:lpstr>
      <vt:lpstr>웹 서버 구성</vt:lpstr>
      <vt:lpstr>웹 서버 구성</vt:lpstr>
      <vt:lpstr>회원가입 페이지</vt:lpstr>
      <vt:lpstr>로그인 페이지</vt:lpstr>
      <vt:lpstr>메인 페이지</vt:lpstr>
      <vt:lpstr>환자 정보 등록 페이지</vt:lpstr>
      <vt:lpstr>회원 정보 페이지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3071</cp:revision>
  <cp:lastPrinted>2018-02-13T05:00:29Z</cp:lastPrinted>
  <dcterms:created xsi:type="dcterms:W3CDTF">2013-09-09T21:16:08Z</dcterms:created>
  <dcterms:modified xsi:type="dcterms:W3CDTF">2018-11-28T07:34:05Z</dcterms:modified>
</cp:coreProperties>
</file>