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432" r:id="rId3"/>
    <p:sldId id="433" r:id="rId4"/>
    <p:sldId id="400" r:id="rId5"/>
    <p:sldId id="434" r:id="rId6"/>
    <p:sldId id="436" r:id="rId7"/>
    <p:sldId id="435" r:id="rId8"/>
    <p:sldId id="393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00FF00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7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상현" userId="de298368e9b76529" providerId="LiveId" clId="{99B0E7A0-2EDA-4199-AD91-FE02FF0DBFB2}"/>
    <pc:docChg chg="undo custSel addSld delSld modSld sldOrd">
      <pc:chgData name="김 상현" userId="de298368e9b76529" providerId="LiveId" clId="{99B0E7A0-2EDA-4199-AD91-FE02FF0DBFB2}" dt="2019-01-13T10:42:56.210" v="5413" actId="14100"/>
      <pc:docMkLst>
        <pc:docMk/>
      </pc:docMkLst>
      <pc:sldChg chg="modSp">
        <pc:chgData name="김 상현" userId="de298368e9b76529" providerId="LiveId" clId="{99B0E7A0-2EDA-4199-AD91-FE02FF0DBFB2}" dt="2019-01-13T09:54:18.471" v="3349" actId="20577"/>
        <pc:sldMkLst>
          <pc:docMk/>
          <pc:sldMk cId="0" sldId="256"/>
        </pc:sldMkLst>
        <pc:spChg chg="mod">
          <ac:chgData name="김 상현" userId="de298368e9b76529" providerId="LiveId" clId="{99B0E7A0-2EDA-4199-AD91-FE02FF0DBFB2}" dt="2019-01-13T09:54:18.471" v="3349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김 상현" userId="de298368e9b76529" providerId="LiveId" clId="{99B0E7A0-2EDA-4199-AD91-FE02FF0DBFB2}" dt="2019-01-13T10:42:56.210" v="5413" actId="14100"/>
        <pc:sldMkLst>
          <pc:docMk/>
          <pc:sldMk cId="4181228116" sldId="400"/>
        </pc:sldMkLst>
        <pc:spChg chg="add del mod">
          <ac:chgData name="김 상현" userId="de298368e9b76529" providerId="LiveId" clId="{99B0E7A0-2EDA-4199-AD91-FE02FF0DBFB2}" dt="2019-01-13T08:26:30.651" v="2264" actId="478"/>
          <ac:spMkLst>
            <pc:docMk/>
            <pc:sldMk cId="4181228116" sldId="400"/>
            <ac:spMk id="4" creationId="{6934DDA6-3D0D-48D2-BFA3-3E73E944A76C}"/>
          </ac:spMkLst>
        </pc:spChg>
        <pc:spChg chg="add mod">
          <ac:chgData name="김 상현" userId="de298368e9b76529" providerId="LiveId" clId="{99B0E7A0-2EDA-4199-AD91-FE02FF0DBFB2}" dt="2019-01-13T09:57:07.584" v="3404" actId="20577"/>
          <ac:spMkLst>
            <pc:docMk/>
            <pc:sldMk cId="4181228116" sldId="400"/>
            <ac:spMk id="5" creationId="{E474D3E4-6529-4CAD-AF57-067CDD394120}"/>
          </ac:spMkLst>
        </pc:spChg>
        <pc:spChg chg="add mod topLvl">
          <ac:chgData name="김 상현" userId="de298368e9b76529" providerId="LiveId" clId="{99B0E7A0-2EDA-4199-AD91-FE02FF0DBFB2}" dt="2019-01-13T10:41:52.467" v="5404" actId="165"/>
          <ac:spMkLst>
            <pc:docMk/>
            <pc:sldMk cId="4181228116" sldId="400"/>
            <ac:spMk id="8" creationId="{C1A22810-9FC8-4E24-B753-5E372CC3A3BE}"/>
          </ac:spMkLst>
        </pc:spChg>
        <pc:spChg chg="mod">
          <ac:chgData name="김 상현" userId="de298368e9b76529" providerId="LiveId" clId="{99B0E7A0-2EDA-4199-AD91-FE02FF0DBFB2}" dt="2019-01-13T08:12:57.214" v="1550" actId="5793"/>
          <ac:spMkLst>
            <pc:docMk/>
            <pc:sldMk cId="4181228116" sldId="400"/>
            <ac:spMk id="9" creationId="{0371F4DB-13CD-47C3-B2A8-AE9E160ACFE1}"/>
          </ac:spMkLst>
        </pc:spChg>
        <pc:spChg chg="add mod topLvl">
          <ac:chgData name="김 상현" userId="de298368e9b76529" providerId="LiveId" clId="{99B0E7A0-2EDA-4199-AD91-FE02FF0DBFB2}" dt="2019-01-13T10:42:15.750" v="5408" actId="1036"/>
          <ac:spMkLst>
            <pc:docMk/>
            <pc:sldMk cId="4181228116" sldId="400"/>
            <ac:spMk id="10" creationId="{50896574-0893-44AD-BADE-68A6DC314C40}"/>
          </ac:spMkLst>
        </pc:spChg>
        <pc:spChg chg="add mod">
          <ac:chgData name="김 상현" userId="de298368e9b76529" providerId="LiveId" clId="{99B0E7A0-2EDA-4199-AD91-FE02FF0DBFB2}" dt="2019-01-13T08:28:33.218" v="2284" actId="571"/>
          <ac:spMkLst>
            <pc:docMk/>
            <pc:sldMk cId="4181228116" sldId="400"/>
            <ac:spMk id="11" creationId="{AED59FA6-E88F-47DA-8A96-055F10FBCA72}"/>
          </ac:spMkLst>
        </pc:spChg>
        <pc:spChg chg="add mod">
          <ac:chgData name="김 상현" userId="de298368e9b76529" providerId="LiveId" clId="{99B0E7A0-2EDA-4199-AD91-FE02FF0DBFB2}" dt="2019-01-13T10:42:56.210" v="5413" actId="14100"/>
          <ac:spMkLst>
            <pc:docMk/>
            <pc:sldMk cId="4181228116" sldId="400"/>
            <ac:spMk id="11" creationId="{0FA79D57-D513-4E38-9F9E-581708FDD34D}"/>
          </ac:spMkLst>
        </pc:spChg>
        <pc:spChg chg="add mod">
          <ac:chgData name="김 상현" userId="de298368e9b76529" providerId="LiveId" clId="{99B0E7A0-2EDA-4199-AD91-FE02FF0DBFB2}" dt="2019-01-13T10:42:49.351" v="5412" actId="14100"/>
          <ac:spMkLst>
            <pc:docMk/>
            <pc:sldMk cId="4181228116" sldId="400"/>
            <ac:spMk id="13" creationId="{937F3202-3A30-424A-B88F-FBFF622DCCEE}"/>
          </ac:spMkLst>
        </pc:spChg>
        <pc:grpChg chg="add del mod">
          <ac:chgData name="김 상현" userId="de298368e9b76529" providerId="LiveId" clId="{99B0E7A0-2EDA-4199-AD91-FE02FF0DBFB2}" dt="2019-01-13T10:41:52.467" v="5404" actId="165"/>
          <ac:grpSpMkLst>
            <pc:docMk/>
            <pc:sldMk cId="4181228116" sldId="400"/>
            <ac:grpSpMk id="12" creationId="{54865CEA-8C9D-46C1-8982-BD04CD6F9DAC}"/>
          </ac:grpSpMkLst>
        </pc:grpChg>
        <pc:picChg chg="add del mod">
          <ac:chgData name="김 상현" userId="de298368e9b76529" providerId="LiveId" clId="{99B0E7A0-2EDA-4199-AD91-FE02FF0DBFB2}" dt="2019-01-13T08:26:31.170" v="2265" actId="478"/>
          <ac:picMkLst>
            <pc:docMk/>
            <pc:sldMk cId="4181228116" sldId="400"/>
            <ac:picMk id="3" creationId="{FB7922FB-37A8-4EA2-98B2-CBCB760CD2F7}"/>
          </ac:picMkLst>
        </pc:picChg>
        <pc:picChg chg="add mod topLvl">
          <ac:chgData name="김 상현" userId="de298368e9b76529" providerId="LiveId" clId="{99B0E7A0-2EDA-4199-AD91-FE02FF0DBFB2}" dt="2019-01-13T10:41:55.867" v="5405" actId="1076"/>
          <ac:picMkLst>
            <pc:docMk/>
            <pc:sldMk cId="4181228116" sldId="400"/>
            <ac:picMk id="7" creationId="{11DCA389-8D43-412E-8324-279FEF18F321}"/>
          </ac:picMkLst>
        </pc:picChg>
        <pc:picChg chg="add del mod">
          <ac:chgData name="김 상현" userId="de298368e9b76529" providerId="LiveId" clId="{99B0E7A0-2EDA-4199-AD91-FE02FF0DBFB2}" dt="2019-01-13T09:56:00.803" v="3352" actId="478"/>
          <ac:picMkLst>
            <pc:docMk/>
            <pc:sldMk cId="4181228116" sldId="400"/>
            <ac:picMk id="13" creationId="{0886C7D6-5C20-40FF-96C2-DBB5A332F993}"/>
          </ac:picMkLst>
        </pc:picChg>
        <pc:picChg chg="add mod">
          <ac:chgData name="김 상현" userId="de298368e9b76529" providerId="LiveId" clId="{99B0E7A0-2EDA-4199-AD91-FE02FF0DBFB2}" dt="2019-01-13T10:21:25.618" v="4967" actId="1076"/>
          <ac:picMkLst>
            <pc:docMk/>
            <pc:sldMk cId="4181228116" sldId="400"/>
            <ac:picMk id="14" creationId="{6C32690F-2971-42E6-B934-D6CB6B8C8989}"/>
          </ac:picMkLst>
        </pc:picChg>
      </pc:sldChg>
      <pc:sldChg chg="add">
        <pc:chgData name="김 상현" userId="de298368e9b76529" providerId="LiveId" clId="{99B0E7A0-2EDA-4199-AD91-FE02FF0DBFB2}" dt="2019-01-13T07:57:50.482" v="193" actId="20577"/>
        <pc:sldMkLst>
          <pc:docMk/>
          <pc:sldMk cId="260649040" sldId="432"/>
        </pc:sldMkLst>
      </pc:sldChg>
      <pc:sldChg chg="modSp add">
        <pc:chgData name="김 상현" userId="de298368e9b76529" providerId="LiveId" clId="{99B0E7A0-2EDA-4199-AD91-FE02FF0DBFB2}" dt="2019-01-13T10:12:38.815" v="4597" actId="20577"/>
        <pc:sldMkLst>
          <pc:docMk/>
          <pc:sldMk cId="1597345751" sldId="433"/>
        </pc:sldMkLst>
        <pc:spChg chg="mod">
          <ac:chgData name="김 상현" userId="de298368e9b76529" providerId="LiveId" clId="{99B0E7A0-2EDA-4199-AD91-FE02FF0DBFB2}" dt="2019-01-13T07:58:04.237" v="205" actId="20577"/>
          <ac:spMkLst>
            <pc:docMk/>
            <pc:sldMk cId="1597345751" sldId="433"/>
            <ac:spMk id="2" creationId="{00000000-0000-0000-0000-000000000000}"/>
          </ac:spMkLst>
        </pc:spChg>
        <pc:spChg chg="mod">
          <ac:chgData name="김 상현" userId="de298368e9b76529" providerId="LiveId" clId="{99B0E7A0-2EDA-4199-AD91-FE02FF0DBFB2}" dt="2019-01-13T10:12:38.815" v="4597" actId="20577"/>
          <ac:spMkLst>
            <pc:docMk/>
            <pc:sldMk cId="1597345751" sldId="433"/>
            <ac:spMk id="9" creationId="{0371F4DB-13CD-47C3-B2A8-AE9E160ACFE1}"/>
          </ac:spMkLst>
        </pc:spChg>
      </pc:sldChg>
      <pc:sldChg chg="addSp delSp modSp add">
        <pc:chgData name="김 상현" userId="de298368e9b76529" providerId="LiveId" clId="{99B0E7A0-2EDA-4199-AD91-FE02FF0DBFB2}" dt="2019-01-13T10:41:21.611" v="5403" actId="1076"/>
        <pc:sldMkLst>
          <pc:docMk/>
          <pc:sldMk cId="1645057722" sldId="434"/>
        </pc:sldMkLst>
        <pc:spChg chg="mod">
          <ac:chgData name="김 상현" userId="de298368e9b76529" providerId="LiveId" clId="{99B0E7A0-2EDA-4199-AD91-FE02FF0DBFB2}" dt="2019-01-13T10:07:42.896" v="4293" actId="20577"/>
          <ac:spMkLst>
            <pc:docMk/>
            <pc:sldMk cId="1645057722" sldId="434"/>
            <ac:spMk id="5" creationId="{E474D3E4-6529-4CAD-AF57-067CDD394120}"/>
          </ac:spMkLst>
        </pc:spChg>
        <pc:spChg chg="del">
          <ac:chgData name="김 상현" userId="de298368e9b76529" providerId="LiveId" clId="{99B0E7A0-2EDA-4199-AD91-FE02FF0DBFB2}" dt="2019-01-13T08:31:30.791" v="2464" actId="478"/>
          <ac:spMkLst>
            <pc:docMk/>
            <pc:sldMk cId="1645057722" sldId="434"/>
            <ac:spMk id="8" creationId="{C1A22810-9FC8-4E24-B753-5E372CC3A3BE}"/>
          </ac:spMkLst>
        </pc:spChg>
        <pc:spChg chg="del">
          <ac:chgData name="김 상현" userId="de298368e9b76529" providerId="LiveId" clId="{99B0E7A0-2EDA-4199-AD91-FE02FF0DBFB2}" dt="2019-01-13T08:31:45.626" v="2466" actId="478"/>
          <ac:spMkLst>
            <pc:docMk/>
            <pc:sldMk cId="1645057722" sldId="434"/>
            <ac:spMk id="10" creationId="{50896574-0893-44AD-BADE-68A6DC314C40}"/>
          </ac:spMkLst>
        </pc:spChg>
        <pc:picChg chg="add mod modCrop">
          <ac:chgData name="김 상현" userId="de298368e9b76529" providerId="LiveId" clId="{99B0E7A0-2EDA-4199-AD91-FE02FF0DBFB2}" dt="2019-01-13T10:41:16.646" v="5402" actId="1076"/>
          <ac:picMkLst>
            <pc:docMk/>
            <pc:sldMk cId="1645057722" sldId="434"/>
            <ac:picMk id="3" creationId="{F5D80ABA-E52A-4906-8941-ACF61E1F7ECC}"/>
          </ac:picMkLst>
        </pc:picChg>
        <pc:picChg chg="add mod modCrop">
          <ac:chgData name="김 상현" userId="de298368e9b76529" providerId="LiveId" clId="{99B0E7A0-2EDA-4199-AD91-FE02FF0DBFB2}" dt="2019-01-13T10:41:21.611" v="5403" actId="1076"/>
          <ac:picMkLst>
            <pc:docMk/>
            <pc:sldMk cId="1645057722" sldId="434"/>
            <ac:picMk id="4" creationId="{04AEE884-A0BF-4EF2-BE43-B738EB3C2125}"/>
          </ac:picMkLst>
        </pc:picChg>
        <pc:picChg chg="del">
          <ac:chgData name="김 상현" userId="de298368e9b76529" providerId="LiveId" clId="{99B0E7A0-2EDA-4199-AD91-FE02FF0DBFB2}" dt="2019-01-13T08:30:53.730" v="2463" actId="478"/>
          <ac:picMkLst>
            <pc:docMk/>
            <pc:sldMk cId="1645057722" sldId="434"/>
            <ac:picMk id="7" creationId="{11DCA389-8D43-412E-8324-279FEF18F321}"/>
          </ac:picMkLst>
        </pc:picChg>
      </pc:sldChg>
      <pc:sldChg chg="addSp delSp modSp add ord">
        <pc:chgData name="김 상현" userId="de298368e9b76529" providerId="LiveId" clId="{99B0E7A0-2EDA-4199-AD91-FE02FF0DBFB2}" dt="2019-01-13T10:40:25.016" v="5400" actId="14100"/>
        <pc:sldMkLst>
          <pc:docMk/>
          <pc:sldMk cId="993673589" sldId="435"/>
        </pc:sldMkLst>
        <pc:spChg chg="mod ord">
          <ac:chgData name="김 상현" userId="de298368e9b76529" providerId="LiveId" clId="{99B0E7A0-2EDA-4199-AD91-FE02FF0DBFB2}" dt="2019-01-13T10:32:36.778" v="5395" actId="20577"/>
          <ac:spMkLst>
            <pc:docMk/>
            <pc:sldMk cId="993673589" sldId="435"/>
            <ac:spMk id="5" creationId="{E474D3E4-6529-4CAD-AF57-067CDD394120}"/>
          </ac:spMkLst>
        </pc:spChg>
        <pc:spChg chg="add del">
          <ac:chgData name="김 상현" userId="de298368e9b76529" providerId="LiveId" clId="{99B0E7A0-2EDA-4199-AD91-FE02FF0DBFB2}" dt="2019-01-13T10:32:30.101" v="5392" actId="478"/>
          <ac:spMkLst>
            <pc:docMk/>
            <pc:sldMk cId="993673589" sldId="435"/>
            <ac:spMk id="9" creationId="{0371F4DB-13CD-47C3-B2A8-AE9E160ACFE1}"/>
          </ac:spMkLst>
        </pc:spChg>
        <pc:spChg chg="add mod ord">
          <ac:chgData name="김 상현" userId="de298368e9b76529" providerId="LiveId" clId="{99B0E7A0-2EDA-4199-AD91-FE02FF0DBFB2}" dt="2019-01-13T10:32:47.566" v="5396" actId="1076"/>
          <ac:spMkLst>
            <pc:docMk/>
            <pc:sldMk cId="993673589" sldId="435"/>
            <ac:spMk id="13" creationId="{703C41DA-1546-44C8-8BD2-202E1CF82E9F}"/>
          </ac:spMkLst>
        </pc:spChg>
        <pc:spChg chg="add del mod">
          <ac:chgData name="김 상현" userId="de298368e9b76529" providerId="LiveId" clId="{99B0E7A0-2EDA-4199-AD91-FE02FF0DBFB2}" dt="2019-01-13T10:27:00.331" v="5162" actId="478"/>
          <ac:spMkLst>
            <pc:docMk/>
            <pc:sldMk cId="993673589" sldId="435"/>
            <ac:spMk id="14" creationId="{388506D1-67C0-45A3-A7EE-459EF3141590}"/>
          </ac:spMkLst>
        </pc:spChg>
        <pc:spChg chg="add mod">
          <ac:chgData name="김 상현" userId="de298368e9b76529" providerId="LiveId" clId="{99B0E7A0-2EDA-4199-AD91-FE02FF0DBFB2}" dt="2019-01-13T10:32:51.482" v="5397" actId="1076"/>
          <ac:spMkLst>
            <pc:docMk/>
            <pc:sldMk cId="993673589" sldId="435"/>
            <ac:spMk id="15" creationId="{E3DEF4CE-1957-4326-B9F0-62529B99C910}"/>
          </ac:spMkLst>
        </pc:spChg>
        <pc:spChg chg="add del mod">
          <ac:chgData name="김 상현" userId="de298368e9b76529" providerId="LiveId" clId="{99B0E7A0-2EDA-4199-AD91-FE02FF0DBFB2}" dt="2019-01-13T10:32:18.687" v="5388" actId="478"/>
          <ac:spMkLst>
            <pc:docMk/>
            <pc:sldMk cId="993673589" sldId="435"/>
            <ac:spMk id="17" creationId="{B8F495B0-4B81-44C4-9661-6591CB0E2493}"/>
          </ac:spMkLst>
        </pc:spChg>
        <pc:spChg chg="add del mod">
          <ac:chgData name="김 상현" userId="de298368e9b76529" providerId="LiveId" clId="{99B0E7A0-2EDA-4199-AD91-FE02FF0DBFB2}" dt="2019-01-13T10:32:30.101" v="5392" actId="478"/>
          <ac:spMkLst>
            <pc:docMk/>
            <pc:sldMk cId="993673589" sldId="435"/>
            <ac:spMk id="19" creationId="{C8EE48EA-B86D-495F-A722-2FB99D64C3CF}"/>
          </ac:spMkLst>
        </pc:spChg>
        <pc:picChg chg="del">
          <ac:chgData name="김 상현" userId="de298368e9b76529" providerId="LiveId" clId="{99B0E7A0-2EDA-4199-AD91-FE02FF0DBFB2}" dt="2019-01-13T10:10:59.172" v="4356" actId="478"/>
          <ac:picMkLst>
            <pc:docMk/>
            <pc:sldMk cId="993673589" sldId="435"/>
            <ac:picMk id="3" creationId="{F5D80ABA-E52A-4906-8941-ACF61E1F7ECC}"/>
          </ac:picMkLst>
        </pc:picChg>
        <pc:picChg chg="del">
          <ac:chgData name="김 상현" userId="de298368e9b76529" providerId="LiveId" clId="{99B0E7A0-2EDA-4199-AD91-FE02FF0DBFB2}" dt="2019-01-13T10:11:01.476" v="4358" actId="478"/>
          <ac:picMkLst>
            <pc:docMk/>
            <pc:sldMk cId="993673589" sldId="435"/>
            <ac:picMk id="4" creationId="{04AEE884-A0BF-4EF2-BE43-B738EB3C2125}"/>
          </ac:picMkLst>
        </pc:picChg>
        <pc:picChg chg="add del mod">
          <ac:chgData name="김 상현" userId="de298368e9b76529" providerId="LiveId" clId="{99B0E7A0-2EDA-4199-AD91-FE02FF0DBFB2}" dt="2019-01-13T10:14:53.647" v="4632" actId="478"/>
          <ac:picMkLst>
            <pc:docMk/>
            <pc:sldMk cId="993673589" sldId="435"/>
            <ac:picMk id="7" creationId="{5E38D863-59AC-4778-A2DD-7D23BA8E60B4}"/>
          </ac:picMkLst>
        </pc:picChg>
        <pc:picChg chg="add del mod">
          <ac:chgData name="김 상현" userId="de298368e9b76529" providerId="LiveId" clId="{99B0E7A0-2EDA-4199-AD91-FE02FF0DBFB2}" dt="2019-01-13T10:17:28.955" v="4763" actId="478"/>
          <ac:picMkLst>
            <pc:docMk/>
            <pc:sldMk cId="993673589" sldId="435"/>
            <ac:picMk id="8" creationId="{9387136F-5190-4DE8-9B8F-5ACDD142FB67}"/>
          </ac:picMkLst>
        </pc:picChg>
        <pc:picChg chg="add del mod">
          <ac:chgData name="김 상현" userId="de298368e9b76529" providerId="LiveId" clId="{99B0E7A0-2EDA-4199-AD91-FE02FF0DBFB2}" dt="2019-01-13T10:17:34.950" v="4766" actId="478"/>
          <ac:picMkLst>
            <pc:docMk/>
            <pc:sldMk cId="993673589" sldId="435"/>
            <ac:picMk id="10" creationId="{B704D66D-659B-4946-BD36-9210DDEC4E53}"/>
          </ac:picMkLst>
        </pc:picChg>
        <pc:picChg chg="add mod">
          <ac:chgData name="김 상현" userId="de298368e9b76529" providerId="LiveId" clId="{99B0E7A0-2EDA-4199-AD91-FE02FF0DBFB2}" dt="2019-01-13T10:31:23.967" v="5336" actId="1076"/>
          <ac:picMkLst>
            <pc:docMk/>
            <pc:sldMk cId="993673589" sldId="435"/>
            <ac:picMk id="11" creationId="{E98C781D-DF15-4FE0-A0B1-D6E100334D85}"/>
          </ac:picMkLst>
        </pc:picChg>
        <pc:picChg chg="add mod">
          <ac:chgData name="김 상현" userId="de298368e9b76529" providerId="LiveId" clId="{99B0E7A0-2EDA-4199-AD91-FE02FF0DBFB2}" dt="2019-01-13T10:40:25.016" v="5400" actId="14100"/>
          <ac:picMkLst>
            <pc:docMk/>
            <pc:sldMk cId="993673589" sldId="435"/>
            <ac:picMk id="12" creationId="{4064193D-EA45-466E-8889-1DDF662FB83F}"/>
          </ac:picMkLst>
        </pc:picChg>
      </pc:sldChg>
      <pc:sldChg chg="add del">
        <pc:chgData name="김 상현" userId="de298368e9b76529" providerId="LiveId" clId="{99B0E7A0-2EDA-4199-AD91-FE02FF0DBFB2}" dt="2019-01-13T10:09:57.863" v="4303" actId="2696"/>
        <pc:sldMkLst>
          <pc:docMk/>
          <pc:sldMk cId="2128925120" sldId="435"/>
        </pc:sldMkLst>
      </pc:sldChg>
      <pc:sldChg chg="modSp add">
        <pc:chgData name="김 상현" userId="de298368e9b76529" providerId="LiveId" clId="{99B0E7A0-2EDA-4199-AD91-FE02FF0DBFB2}" dt="2019-01-13T10:33:29.027" v="5398" actId="20577"/>
        <pc:sldMkLst>
          <pc:docMk/>
          <pc:sldMk cId="3770718658" sldId="436"/>
        </pc:sldMkLst>
        <pc:spChg chg="mod">
          <ac:chgData name="김 상현" userId="de298368e9b76529" providerId="LiveId" clId="{99B0E7A0-2EDA-4199-AD91-FE02FF0DBFB2}" dt="2019-01-13T10:33:29.027" v="5398" actId="20577"/>
          <ac:spMkLst>
            <pc:docMk/>
            <pc:sldMk cId="3770718658" sldId="436"/>
            <ac:spMk id="5" creationId="{E474D3E4-6529-4CAD-AF57-067CDD394120}"/>
          </ac:spMkLst>
        </pc:spChg>
        <pc:picChg chg="mod">
          <ac:chgData name="김 상현" userId="de298368e9b76529" providerId="LiveId" clId="{99B0E7A0-2EDA-4199-AD91-FE02FF0DBFB2}" dt="2019-01-13T10:20:59.698" v="4964" actId="1076"/>
          <ac:picMkLst>
            <pc:docMk/>
            <pc:sldMk cId="3770718658" sldId="436"/>
            <ac:picMk id="8" creationId="{9387136F-5190-4DE8-9B8F-5ACDD142FB67}"/>
          </ac:picMkLst>
        </pc:picChg>
        <pc:picChg chg="mod">
          <ac:chgData name="김 상현" userId="de298368e9b76529" providerId="LiveId" clId="{99B0E7A0-2EDA-4199-AD91-FE02FF0DBFB2}" dt="2019-01-13T10:20:57.563" v="4963" actId="1076"/>
          <ac:picMkLst>
            <pc:docMk/>
            <pc:sldMk cId="3770718658" sldId="436"/>
            <ac:picMk id="10" creationId="{B704D66D-659B-4946-BD36-9210DDEC4E53}"/>
          </ac:picMkLst>
        </pc:picChg>
      </pc:sldChg>
    </pc:docChg>
  </pc:docChgLst>
  <pc:docChgLst>
    <pc:chgData name="김 상현" userId="de298368e9b76529" providerId="LiveId" clId="{2F6411EA-F9AC-4FB4-B4B0-6BF84DEB9821}"/>
    <pc:docChg chg="custSel modSld">
      <pc:chgData name="김 상현" userId="de298368e9b76529" providerId="LiveId" clId="{2F6411EA-F9AC-4FB4-B4B0-6BF84DEB9821}" dt="2019-01-10T08:28:30.306" v="790" actId="20577"/>
      <pc:docMkLst>
        <pc:docMk/>
      </pc:docMkLst>
      <pc:sldChg chg="modSp">
        <pc:chgData name="김 상현" userId="de298368e9b76529" providerId="LiveId" clId="{2F6411EA-F9AC-4FB4-B4B0-6BF84DEB9821}" dt="2019-01-10T08:26:03.126" v="104" actId="20577"/>
        <pc:sldMkLst>
          <pc:docMk/>
          <pc:sldMk cId="0" sldId="256"/>
        </pc:sldMkLst>
        <pc:spChg chg="mod">
          <ac:chgData name="김 상현" userId="de298368e9b76529" providerId="LiveId" clId="{2F6411EA-F9AC-4FB4-B4B0-6BF84DEB9821}" dt="2019-01-10T08:26:03.126" v="104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김 상현" userId="de298368e9b76529" providerId="LiveId" clId="{2F6411EA-F9AC-4FB4-B4B0-6BF84DEB9821}" dt="2019-01-10T08:28:30.306" v="790" actId="20577"/>
        <pc:sldMkLst>
          <pc:docMk/>
          <pc:sldMk cId="4181228116" sldId="400"/>
        </pc:sldMkLst>
        <pc:spChg chg="mod">
          <ac:chgData name="김 상현" userId="de298368e9b76529" providerId="LiveId" clId="{2F6411EA-F9AC-4FB4-B4B0-6BF84DEB9821}" dt="2019-01-10T08:27:17.344" v="418" actId="20577"/>
          <ac:spMkLst>
            <pc:docMk/>
            <pc:sldMk cId="4181228116" sldId="400"/>
            <ac:spMk id="2" creationId="{00000000-0000-0000-0000-000000000000}"/>
          </ac:spMkLst>
        </pc:spChg>
        <pc:spChg chg="mod">
          <ac:chgData name="김 상현" userId="de298368e9b76529" providerId="LiveId" clId="{2F6411EA-F9AC-4FB4-B4B0-6BF84DEB9821}" dt="2019-01-10T08:28:30.306" v="790" actId="20577"/>
          <ac:spMkLst>
            <pc:docMk/>
            <pc:sldMk cId="4181228116" sldId="400"/>
            <ac:spMk id="9" creationId="{0371F4DB-13CD-47C3-B2A8-AE9E160ACF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을 활용한 </a:t>
            </a:r>
            <a:r>
              <a:rPr lang="en-US" altLang="ko-KR" dirty="0"/>
              <a:t>CGM</a:t>
            </a:r>
            <a:r>
              <a:rPr lang="ko-KR" altLang="en-US" dirty="0"/>
              <a:t> 데이터 보간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19.01.14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ko-KR" altLang="en-US" dirty="0"/>
              <a:t>중환자 약 </a:t>
            </a:r>
            <a:r>
              <a:rPr lang="en-US" altLang="ko-KR" dirty="0"/>
              <a:t>330</a:t>
            </a:r>
            <a:r>
              <a:rPr lang="ko-KR" altLang="en-US" dirty="0"/>
              <a:t>명에 관한 혈당 데이터</a:t>
            </a:r>
            <a:endParaRPr lang="en-US" altLang="ko-KR" dirty="0"/>
          </a:p>
          <a:p>
            <a:pPr lvl="1"/>
            <a:r>
              <a:rPr lang="en-US" altLang="ko-KR" sz="2000" dirty="0" err="1"/>
              <a:t>CGM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 </a:t>
            </a:r>
            <a:r>
              <a:rPr lang="en-US" altLang="ko-KR" sz="2000" dirty="0"/>
              <a:t>x</a:t>
            </a:r>
          </a:p>
          <a:p>
            <a:pPr lvl="1"/>
            <a:r>
              <a:rPr lang="ko-KR" altLang="en-US" sz="2000" dirty="0"/>
              <a:t>측정 시각이 불규칙적 </a:t>
            </a:r>
            <a:r>
              <a:rPr lang="en-US" altLang="ko-KR" sz="1800" dirty="0"/>
              <a:t>(06:00, 21:00, 04:30…)</a:t>
            </a:r>
            <a:endParaRPr lang="en-US" altLang="ko-KR" sz="2000" dirty="0"/>
          </a:p>
          <a:p>
            <a:pPr lvl="1"/>
            <a:r>
              <a:rPr lang="ko-KR" altLang="en-US" sz="2000" dirty="0"/>
              <a:t>환자별로 측정된 데이터 량 불규칙적</a:t>
            </a:r>
            <a:endParaRPr lang="en-US" altLang="ko-KR" sz="2000" dirty="0"/>
          </a:p>
          <a:p>
            <a:pPr lvl="2"/>
            <a:r>
              <a:rPr lang="en-US" altLang="ko-KR" sz="1600" dirty="0"/>
              <a:t>Ex)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번 환자 데이터 량 </a:t>
            </a:r>
            <a:r>
              <a:rPr lang="en-US" altLang="ko-KR" sz="1600" dirty="0"/>
              <a:t>: </a:t>
            </a:r>
            <a:r>
              <a:rPr lang="ko-KR" altLang="en-US" sz="1600" dirty="0"/>
              <a:t>약 </a:t>
            </a:r>
            <a:r>
              <a:rPr lang="en-US" altLang="ko-KR" sz="1600" dirty="0"/>
              <a:t>250 || 2</a:t>
            </a:r>
            <a:r>
              <a:rPr lang="ko-KR" altLang="en-US" sz="1600" dirty="0"/>
              <a:t>번 환자 데이터 량 </a:t>
            </a:r>
            <a:r>
              <a:rPr lang="en-US" altLang="ko-KR" sz="1600" dirty="0"/>
              <a:t>: 2</a:t>
            </a:r>
            <a:endParaRPr lang="en-US" altLang="ko-KR" sz="1800" dirty="0"/>
          </a:p>
          <a:p>
            <a:pPr lvl="1"/>
            <a:r>
              <a:rPr lang="ko-KR" altLang="en-US" sz="2000" dirty="0"/>
              <a:t>누락된 데이터 존재</a:t>
            </a:r>
            <a:endParaRPr lang="en-US" altLang="ko-KR" sz="2000" dirty="0"/>
          </a:p>
          <a:p>
            <a:pPr lvl="2"/>
            <a:r>
              <a:rPr lang="ko-KR" altLang="en-US" sz="1800" dirty="0"/>
              <a:t>중간에 빈 공란이나 기호 존재</a:t>
            </a:r>
            <a:r>
              <a:rPr lang="en-US" altLang="ko-KR" sz="1800" dirty="0"/>
              <a:t>, </a:t>
            </a:r>
            <a:r>
              <a:rPr lang="ko-KR" altLang="en-US" sz="1800" dirty="0"/>
              <a:t>메일을 보내 확인할 예정</a:t>
            </a:r>
            <a:endParaRPr lang="en-US" altLang="ko-KR" sz="1800" dirty="0"/>
          </a:p>
          <a:p>
            <a:pPr lvl="2"/>
            <a:r>
              <a:rPr lang="ko-KR" altLang="en-US" sz="1800" dirty="0"/>
              <a:t>해당 데이터들은 </a:t>
            </a:r>
            <a:r>
              <a:rPr lang="en-US" altLang="ko-KR" sz="1800" dirty="0"/>
              <a:t>0</a:t>
            </a:r>
            <a:r>
              <a:rPr lang="ko-KR" altLang="en-US" sz="1800" dirty="0"/>
              <a:t>으로 치환하고 진행하였음</a:t>
            </a:r>
            <a:endParaRPr lang="en-US" altLang="ko-KR" sz="1800" dirty="0"/>
          </a:p>
          <a:p>
            <a:pPr lvl="2"/>
            <a:endParaRPr lang="en-US" altLang="ko-KR" dirty="0"/>
          </a:p>
          <a:p>
            <a:r>
              <a:rPr lang="ko-KR" altLang="en-US" dirty="0"/>
              <a:t>데이터 분할</a:t>
            </a:r>
            <a:endParaRPr lang="en-US" altLang="ko-KR" dirty="0"/>
          </a:p>
          <a:p>
            <a:pPr lvl="1"/>
            <a:r>
              <a:rPr lang="en-US" altLang="ko-KR" sz="2000" dirty="0"/>
              <a:t>Train data : </a:t>
            </a:r>
            <a:r>
              <a:rPr lang="ko-KR" altLang="en-US" sz="2000" dirty="0"/>
              <a:t>약 </a:t>
            </a:r>
            <a:r>
              <a:rPr lang="en-US" altLang="ko-KR" sz="2000" dirty="0"/>
              <a:t>300</a:t>
            </a:r>
            <a:r>
              <a:rPr lang="ko-KR" altLang="en-US" sz="2000" dirty="0"/>
              <a:t>명의 환자 데이터</a:t>
            </a:r>
            <a:endParaRPr lang="en-US" altLang="ko-KR" sz="2000" dirty="0"/>
          </a:p>
          <a:p>
            <a:pPr lvl="1"/>
            <a:r>
              <a:rPr lang="en-US" altLang="ko-KR" sz="2000" dirty="0"/>
              <a:t>Test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 </a:t>
            </a:r>
            <a:r>
              <a:rPr lang="en-US" altLang="ko-KR" sz="2000" dirty="0"/>
              <a:t>: 30</a:t>
            </a:r>
            <a:r>
              <a:rPr lang="ko-KR" altLang="en-US" sz="2000" dirty="0"/>
              <a:t>명의 환자 데이터</a:t>
            </a:r>
            <a:endParaRPr lang="en-US" altLang="ko-KR" sz="2000" dirty="0"/>
          </a:p>
          <a:p>
            <a:pPr lvl="1"/>
            <a:r>
              <a:rPr lang="en-US" altLang="ko-KR" sz="2000" dirty="0"/>
              <a:t>PH </a:t>
            </a:r>
            <a:r>
              <a:rPr lang="ko-KR" altLang="en-US" sz="2000" dirty="0"/>
              <a:t>개념 변경</a:t>
            </a:r>
            <a:endParaRPr lang="en-US" altLang="ko-KR" sz="2000" dirty="0"/>
          </a:p>
          <a:p>
            <a:pPr lvl="2"/>
            <a:r>
              <a:rPr lang="en-US" altLang="ko-KR" sz="1800" dirty="0" err="1"/>
              <a:t>PH5</a:t>
            </a:r>
            <a:r>
              <a:rPr lang="ko-KR" altLang="en-US" sz="1800" dirty="0"/>
              <a:t>는 하루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PH10</a:t>
            </a:r>
            <a:r>
              <a:rPr lang="ko-KR" altLang="en-US" sz="1800" dirty="0"/>
              <a:t>은 이틀 뒤 혈당을 예측 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수정 방안</a:t>
            </a:r>
            <a:endParaRPr lang="en-US" altLang="ko-KR" sz="1600" dirty="0"/>
          </a:p>
          <a:p>
            <a:pPr lvl="1"/>
            <a:r>
              <a:rPr lang="ko-KR" altLang="en-US" sz="2000" dirty="0"/>
              <a:t>불규칙적인 환자 데이터</a:t>
            </a:r>
            <a:endParaRPr lang="en-US" altLang="ko-KR" sz="2000" dirty="0"/>
          </a:p>
          <a:p>
            <a:pPr lvl="2"/>
            <a:r>
              <a:rPr lang="ko-KR" altLang="en-US" sz="1600" dirty="0"/>
              <a:t>데이터 내 많이 나타나는 시간대를 찾아 나머지는 결측 값으로 </a:t>
            </a:r>
            <a:br>
              <a:rPr lang="en-US" altLang="ko-KR" sz="1600" dirty="0"/>
            </a:br>
            <a:r>
              <a:rPr lang="ko-KR" altLang="en-US" sz="1600" dirty="0"/>
              <a:t>처리해 규칙화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2000" dirty="0"/>
              <a:t>환자별로 측정된 데이터 량 불규칙적</a:t>
            </a:r>
            <a:r>
              <a:rPr lang="en-US" altLang="ko-KR" sz="2000" dirty="0"/>
              <a:t>, </a:t>
            </a:r>
            <a:r>
              <a:rPr lang="ko-KR" altLang="en-US" sz="2000" dirty="0"/>
              <a:t>다수의 결측 값 존재</a:t>
            </a:r>
            <a:endParaRPr lang="en-US" altLang="ko-KR" sz="2000" dirty="0"/>
          </a:p>
          <a:p>
            <a:pPr lvl="2"/>
            <a:r>
              <a:rPr lang="en-US" altLang="ko-KR" sz="1600" dirty="0"/>
              <a:t>R</a:t>
            </a:r>
            <a:r>
              <a:rPr lang="ko-KR" altLang="en-US" sz="1600" dirty="0"/>
              <a:t> 내 메소드를 활용해 측정 시간대를 </a:t>
            </a:r>
            <a:r>
              <a:rPr lang="en-US" altLang="ko-KR" sz="1600" dirty="0"/>
              <a:t>30</a:t>
            </a:r>
            <a:r>
              <a:rPr lang="ko-KR" altLang="en-US" sz="1600" dirty="0"/>
              <a:t>분 단위로 잡아 늘려 </a:t>
            </a:r>
            <a:br>
              <a:rPr lang="en-US" altLang="ko-KR" sz="1600" dirty="0"/>
            </a:br>
            <a:r>
              <a:rPr lang="ko-KR" altLang="en-US" sz="1600" dirty="0"/>
              <a:t>결측 값을 가진 레코드를 생성해 환자 별 측정 량의 차이를 줄임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이후 </a:t>
            </a:r>
            <a:r>
              <a:rPr lang="en-US" altLang="ko-KR" sz="1600" dirty="0"/>
              <a:t>R</a:t>
            </a:r>
            <a:r>
              <a:rPr lang="ko-KR" altLang="en-US" sz="1600" dirty="0"/>
              <a:t> 내 선형 보간 메소드를 활용해 결측 레코드를 보간 된 </a:t>
            </a:r>
            <a:br>
              <a:rPr lang="en-US" altLang="ko-KR" sz="1600" dirty="0"/>
            </a:br>
            <a:r>
              <a:rPr lang="ko-KR" altLang="en-US" sz="1600" dirty="0"/>
              <a:t>값을 가진 레코드로 수정</a:t>
            </a:r>
            <a:endParaRPr lang="en-US" altLang="ko-KR" sz="1600" dirty="0"/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ko-KR" altLang="en-US" dirty="0"/>
              <a:t>데이터 분할</a:t>
            </a:r>
          </a:p>
          <a:p>
            <a:pPr lvl="1"/>
            <a:r>
              <a:rPr lang="ko-KR" altLang="en-US" sz="2000" dirty="0"/>
              <a:t>각 환자 데이터는 등록 번호별로 별도의 </a:t>
            </a:r>
            <a:r>
              <a:rPr lang="en-US" altLang="ko-KR" sz="2000" dirty="0"/>
              <a:t>csv </a:t>
            </a:r>
            <a:r>
              <a:rPr lang="ko-KR" altLang="en-US" sz="2000" dirty="0"/>
              <a:t>파일로 나누어서 </a:t>
            </a:r>
            <a:r>
              <a:rPr lang="en-US" altLang="ko-KR" sz="2000" dirty="0"/>
              <a:t>R</a:t>
            </a:r>
            <a:r>
              <a:rPr lang="ko-KR" altLang="en-US" sz="2000" dirty="0"/>
              <a:t>에서 처리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보간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4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script </a:t>
            </a:r>
            <a:r>
              <a:rPr lang="ko-KR" altLang="en-US" dirty="0"/>
              <a:t>활용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74D3E4-6529-4CAD-AF57-067CDD394120}"/>
              </a:ext>
            </a:extLst>
          </p:cNvPr>
          <p:cNvSpPr txBox="1">
            <a:spLocks/>
          </p:cNvSpPr>
          <p:nvPr/>
        </p:nvSpPr>
        <p:spPr>
          <a:xfrm>
            <a:off x="899592" y="1073879"/>
            <a:ext cx="7991475" cy="58054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측정 시간대를 선정 </a:t>
            </a:r>
            <a:endParaRPr lang="en-US" altLang="ko-KR" sz="1600" kern="0" dirty="0"/>
          </a:p>
          <a:p>
            <a:pPr marL="457200" lvl="1" indent="0">
              <a:buNone/>
            </a:pPr>
            <a:endParaRPr lang="en-US" altLang="ko-KR" sz="2000" kern="0" dirty="0"/>
          </a:p>
          <a:p>
            <a:pPr marL="457200" lvl="1" indent="0">
              <a:buNone/>
            </a:pPr>
            <a:br>
              <a:rPr lang="en-US" altLang="ko-KR" sz="2000" kern="0" dirty="0"/>
            </a:br>
            <a:endParaRPr lang="en-US" altLang="ko-KR" sz="1600" kern="0" dirty="0"/>
          </a:p>
          <a:p>
            <a:pPr lvl="2"/>
            <a:endParaRPr lang="en-US" altLang="ko-KR" sz="1600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DCA389-8D43-412E-8324-279FEF18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7"/>
            <a:ext cx="3743325" cy="428625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1A22810-9FC8-4E24-B753-5E372CC3A3BE}"/>
              </a:ext>
            </a:extLst>
          </p:cNvPr>
          <p:cNvSpPr/>
          <p:nvPr/>
        </p:nvSpPr>
        <p:spPr>
          <a:xfrm>
            <a:off x="3275856" y="2453408"/>
            <a:ext cx="504056" cy="1080120"/>
          </a:xfrm>
          <a:prstGeom prst="frame">
            <a:avLst>
              <a:gd name="adj1" fmla="val 1978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50896574-0893-44AD-BADE-68A6DC314C40}"/>
              </a:ext>
            </a:extLst>
          </p:cNvPr>
          <p:cNvSpPr/>
          <p:nvPr/>
        </p:nvSpPr>
        <p:spPr>
          <a:xfrm>
            <a:off x="3275856" y="3792178"/>
            <a:ext cx="504056" cy="428910"/>
          </a:xfrm>
          <a:prstGeom prst="frame">
            <a:avLst>
              <a:gd name="adj1" fmla="val 1978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C32690F-2971-42E6-B934-D6CB6B8C8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660" y="1700808"/>
            <a:ext cx="3533775" cy="3219450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0FA79D57-D513-4E38-9F9E-581708FDD34D}"/>
              </a:ext>
            </a:extLst>
          </p:cNvPr>
          <p:cNvSpPr/>
          <p:nvPr/>
        </p:nvSpPr>
        <p:spPr>
          <a:xfrm>
            <a:off x="3275856" y="4406895"/>
            <a:ext cx="504056" cy="894313"/>
          </a:xfrm>
          <a:prstGeom prst="frame">
            <a:avLst>
              <a:gd name="adj1" fmla="val 1978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937F3202-3A30-424A-B88F-FBFF622DCCEE}"/>
              </a:ext>
            </a:extLst>
          </p:cNvPr>
          <p:cNvSpPr/>
          <p:nvPr/>
        </p:nvSpPr>
        <p:spPr>
          <a:xfrm>
            <a:off x="3275856" y="5560447"/>
            <a:ext cx="504056" cy="428910"/>
          </a:xfrm>
          <a:prstGeom prst="frame">
            <a:avLst>
              <a:gd name="adj1" fmla="val 1978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8122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script </a:t>
            </a:r>
            <a:r>
              <a:rPr lang="ko-KR" altLang="en-US" dirty="0"/>
              <a:t>활용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74D3E4-6529-4CAD-AF57-067CDD394120}"/>
              </a:ext>
            </a:extLst>
          </p:cNvPr>
          <p:cNvSpPr txBox="1">
            <a:spLocks/>
          </p:cNvSpPr>
          <p:nvPr/>
        </p:nvSpPr>
        <p:spPr>
          <a:xfrm>
            <a:off x="828675" y="1052513"/>
            <a:ext cx="7991475" cy="540082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데이터 분할</a:t>
            </a:r>
            <a:endParaRPr lang="en-US" altLang="ko-KR" kern="0" dirty="0"/>
          </a:p>
          <a:p>
            <a:pPr lvl="1"/>
            <a:r>
              <a:rPr lang="ko-KR" altLang="en-US" kern="0" dirty="0"/>
              <a:t>앞서 수정한 데이터를 환자 별 </a:t>
            </a:r>
            <a:r>
              <a:rPr lang="en-US" altLang="ko-KR" kern="0" dirty="0"/>
              <a:t>csv </a:t>
            </a:r>
            <a:r>
              <a:rPr lang="ko-KR" altLang="en-US" kern="0" dirty="0"/>
              <a:t>파일로 분할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레코드 추가</a:t>
            </a:r>
            <a:endParaRPr lang="en-US" altLang="ko-KR" kern="0" dirty="0"/>
          </a:p>
          <a:p>
            <a:pPr lvl="1"/>
            <a:r>
              <a:rPr lang="ko-KR" altLang="en-US" kern="0" dirty="0"/>
              <a:t>학습</a:t>
            </a:r>
            <a:r>
              <a:rPr lang="en-US" altLang="ko-KR" kern="0" dirty="0"/>
              <a:t>, </a:t>
            </a:r>
            <a:r>
              <a:rPr lang="ko-KR" altLang="en-US" kern="0" dirty="0"/>
              <a:t>시각화에 필요한 측정 시간</a:t>
            </a:r>
            <a:r>
              <a:rPr lang="en-US" altLang="ko-KR" kern="0" dirty="0"/>
              <a:t>, </a:t>
            </a:r>
            <a:r>
              <a:rPr lang="ko-KR" altLang="en-US" kern="0" dirty="0"/>
              <a:t>결과 값을 추출</a:t>
            </a:r>
            <a:endParaRPr lang="en-US" altLang="ko-KR" sz="2000" kern="0" dirty="0"/>
          </a:p>
          <a:p>
            <a:pPr lvl="2"/>
            <a:r>
              <a:rPr lang="en-US" altLang="ko-KR" sz="1600" kern="0" dirty="0"/>
              <a:t>30</a:t>
            </a:r>
            <a:r>
              <a:rPr lang="ko-KR" altLang="en-US" sz="1600" kern="0" dirty="0"/>
              <a:t>분 단위로 결측 값을 가진 레코드를 측정 공백 간 삽입</a:t>
            </a:r>
            <a:endParaRPr lang="en-US" altLang="ko-KR" sz="1600" kern="0" dirty="0"/>
          </a:p>
          <a:p>
            <a:pPr marL="457200" lvl="1" indent="0">
              <a:buNone/>
            </a:pPr>
            <a:endParaRPr lang="en-US" altLang="ko-KR" sz="2000" kern="0" dirty="0"/>
          </a:p>
          <a:p>
            <a:pPr marL="457200" lvl="1" indent="0">
              <a:buNone/>
            </a:pPr>
            <a:br>
              <a:rPr lang="en-US" altLang="ko-KR" sz="2000" kern="0" dirty="0"/>
            </a:br>
            <a:endParaRPr lang="en-US" altLang="ko-KR" sz="1600" kern="0" dirty="0"/>
          </a:p>
          <a:p>
            <a:pPr lvl="2"/>
            <a:endParaRPr lang="en-US" altLang="ko-KR" sz="1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D80ABA-E52A-4906-8941-ACF61E1F7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17" b="64122"/>
          <a:stretch/>
        </p:blipFill>
        <p:spPr>
          <a:xfrm>
            <a:off x="1691680" y="2151137"/>
            <a:ext cx="3713411" cy="10081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AEE884-A0BF-4EF2-BE43-B738EB3C2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275"/>
          <a:stretch/>
        </p:blipFill>
        <p:spPr>
          <a:xfrm>
            <a:off x="1907704" y="4710207"/>
            <a:ext cx="195262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script </a:t>
            </a:r>
            <a:r>
              <a:rPr lang="ko-KR" altLang="en-US" dirty="0"/>
              <a:t>활용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74D3E4-6529-4CAD-AF57-067CDD394120}"/>
              </a:ext>
            </a:extLst>
          </p:cNvPr>
          <p:cNvSpPr txBox="1">
            <a:spLocks/>
          </p:cNvSpPr>
          <p:nvPr/>
        </p:nvSpPr>
        <p:spPr>
          <a:xfrm>
            <a:off x="828675" y="1052513"/>
            <a:ext cx="7991475" cy="540082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선형 </a:t>
            </a:r>
            <a:r>
              <a:rPr lang="ko-KR" altLang="en-US" kern="0" dirty="0" err="1"/>
              <a:t>보간법</a:t>
            </a:r>
            <a:endParaRPr lang="en-US" altLang="ko-KR" kern="0" dirty="0"/>
          </a:p>
          <a:p>
            <a:pPr lvl="1"/>
            <a:r>
              <a:rPr lang="ko-KR" altLang="en-US" kern="0" dirty="0"/>
              <a:t>다음과 같은 공식을 적용해 측정 간 결측 값 보간</a:t>
            </a:r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endParaRPr lang="en-US" altLang="ko-KR" kern="0"/>
          </a:p>
          <a:p>
            <a:r>
              <a:rPr lang="en-US" altLang="ko-KR" kern="0"/>
              <a:t>R </a:t>
            </a:r>
            <a:r>
              <a:rPr lang="ko-KR" altLang="en-US" kern="0" dirty="0"/>
              <a:t>내의 선형 보간 메소드 활용</a:t>
            </a:r>
            <a:endParaRPr lang="en-US" altLang="ko-KR" kern="0" dirty="0"/>
          </a:p>
          <a:p>
            <a:pPr lvl="1"/>
            <a:r>
              <a:rPr lang="ko-KR" altLang="en-US" kern="0" dirty="0"/>
              <a:t>데이터 내 모든 결측 값에 적용해 보간 값 생성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2"/>
            <a:endParaRPr lang="en-US" altLang="ko-KR" sz="16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87136F-5190-4DE8-9B8F-5ACDD142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095748"/>
            <a:ext cx="3095625" cy="1657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04D66D-659B-4946-BD36-9210DDEC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34184"/>
            <a:ext cx="27336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1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74D3E4-6529-4CAD-AF57-067CDD394120}"/>
              </a:ext>
            </a:extLst>
          </p:cNvPr>
          <p:cNvSpPr txBox="1">
            <a:spLocks/>
          </p:cNvSpPr>
          <p:nvPr/>
        </p:nvSpPr>
        <p:spPr>
          <a:xfrm>
            <a:off x="971600" y="1052513"/>
            <a:ext cx="7991475" cy="540082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데이터 프레임 </a:t>
            </a:r>
            <a:r>
              <a:rPr lang="en-US" altLang="ko-KR" kern="0" dirty="0"/>
              <a:t>&amp; </a:t>
            </a:r>
            <a:r>
              <a:rPr lang="ko-KR" altLang="en-US" kern="0" dirty="0"/>
              <a:t>시각화</a:t>
            </a:r>
            <a:endParaRPr lang="en-US" altLang="ko-KR" kern="0" dirty="0"/>
          </a:p>
          <a:p>
            <a:pPr lvl="1"/>
            <a:r>
              <a:rPr lang="ko-KR" altLang="en-US" kern="0" dirty="0"/>
              <a:t>예</a:t>
            </a:r>
            <a:r>
              <a:rPr lang="en-US" altLang="ko-KR" kern="0" dirty="0"/>
              <a:t>) 3814</a:t>
            </a:r>
            <a:r>
              <a:rPr lang="ko-KR" altLang="en-US" kern="0" dirty="0"/>
              <a:t>번 환자 데이터</a:t>
            </a: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600450" lvl="8" indent="0">
              <a:buNone/>
            </a:pPr>
            <a:r>
              <a:rPr lang="ko-KR" altLang="en-US" sz="1600" kern="0" dirty="0"/>
              <a:t>기존데이터</a:t>
            </a:r>
            <a:endParaRPr lang="en-US" altLang="ko-KR" sz="1600" kern="0" dirty="0"/>
          </a:p>
          <a:p>
            <a:pPr marL="3600450" lvl="8" indent="0">
              <a:buNone/>
            </a:pPr>
            <a:r>
              <a:rPr lang="ko-KR" altLang="en-US" sz="1600" kern="0" dirty="0"/>
              <a:t>보간 된 결측 값</a:t>
            </a:r>
            <a:endParaRPr lang="en-US" altLang="ko-KR" sz="1600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2"/>
            <a:endParaRPr lang="en-US" altLang="ko-KR" sz="1600" kern="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script </a:t>
            </a:r>
            <a:r>
              <a:rPr lang="ko-KR" altLang="en-US" dirty="0"/>
              <a:t>활용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8C781D-DF15-4FE0-A0B1-D6E10033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47887"/>
            <a:ext cx="2200275" cy="2562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64193D-EA45-466E-8889-1DDF662FB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444" y="2132856"/>
            <a:ext cx="4914900" cy="2333625"/>
          </a:xfrm>
          <a:prstGeom prst="rect">
            <a:avLst/>
          </a:prstGeom>
        </p:spPr>
      </p:pic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703C41DA-1546-44C8-8BD2-202E1CF82E9F}"/>
              </a:ext>
            </a:extLst>
          </p:cNvPr>
          <p:cNvSpPr/>
          <p:nvPr/>
        </p:nvSpPr>
        <p:spPr>
          <a:xfrm>
            <a:off x="4463367" y="4638104"/>
            <a:ext cx="144016" cy="144016"/>
          </a:xfrm>
          <a:prstGeom prst="donut">
            <a:avLst>
              <a:gd name="adj" fmla="val 3971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3DEF4CE-1957-4326-B9F0-62529B99C910}"/>
              </a:ext>
            </a:extLst>
          </p:cNvPr>
          <p:cNvSpPr/>
          <p:nvPr/>
        </p:nvSpPr>
        <p:spPr>
          <a:xfrm flipV="1">
            <a:off x="4497946" y="4967927"/>
            <a:ext cx="70766" cy="5627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99367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12361</TotalTime>
  <Words>210</Words>
  <Application>Microsoft Office PowerPoint</Application>
  <PresentationFormat>화면 슬라이드 쇼(4:3)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R을 활용한 CGM 데이터 보간</vt:lpstr>
      <vt:lpstr>데이터 소개</vt:lpstr>
      <vt:lpstr>데이터 보간</vt:lpstr>
      <vt:lpstr>R script 활용</vt:lpstr>
      <vt:lpstr>R script 활용</vt:lpstr>
      <vt:lpstr>R script 활용</vt:lpstr>
      <vt:lpstr>R script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544</cp:revision>
  <cp:lastPrinted>2018-02-13T05:00:29Z</cp:lastPrinted>
  <dcterms:created xsi:type="dcterms:W3CDTF">2013-09-09T21:16:08Z</dcterms:created>
  <dcterms:modified xsi:type="dcterms:W3CDTF">2019-01-13T10:42:59Z</dcterms:modified>
</cp:coreProperties>
</file>